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handoutMasterIdLst>
    <p:handoutMasterId r:id="rId10"/>
  </p:handoutMasterIdLst>
  <p:sldIdLst>
    <p:sldId id="276" r:id="rId2"/>
    <p:sldId id="260" r:id="rId3"/>
    <p:sldId id="275" r:id="rId4"/>
    <p:sldId id="357" r:id="rId5"/>
    <p:sldId id="269" r:id="rId6"/>
    <p:sldId id="358" r:id="rId7"/>
    <p:sldId id="359" r:id="rId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1pPr>
    <a:lvl2pPr marL="0" marR="0" indent="3429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2pPr>
    <a:lvl3pPr marL="0" marR="0" indent="6858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3pPr>
    <a:lvl4pPr marL="0" marR="0" indent="10287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4pPr>
    <a:lvl5pPr marL="0" marR="0" indent="13716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5pPr>
    <a:lvl6pPr marL="0" marR="0" indent="17145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6pPr>
    <a:lvl7pPr marL="0" marR="0" indent="20574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7pPr>
    <a:lvl8pPr marL="0" marR="0" indent="24003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8pPr>
    <a:lvl9pPr marL="0" marR="0" indent="274320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jave" initials="M"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Inter UI Light"/>
          <a:ea typeface="Inter UI Light"/>
          <a:cs typeface="Inter UI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Inter UI Bold"/>
          <a:ea typeface="Inter UI Bold"/>
          <a:cs typeface="Inter U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Inter UI Light"/>
          <a:ea typeface="Inter UI Light"/>
          <a:cs typeface="Inter UI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Inter UI Bold"/>
          <a:ea typeface="Inter UI Bold"/>
          <a:cs typeface="Inter UI Bold"/>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Inter UI Light"/>
          <a:ea typeface="Inter UI Light"/>
          <a:cs typeface="Inter UI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Inter UI Bold"/>
          <a:ea typeface="Inter UI Bold"/>
          <a:cs typeface="Inter UI Bold"/>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Inter UI Light"/>
          <a:ea typeface="Inter UI Light"/>
          <a:cs typeface="Inter UI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Inter UI Bold"/>
          <a:ea typeface="Inter UI Bold"/>
          <a:cs typeface="Inter U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Inter UI Light"/>
          <a:ea typeface="Inter UI Light"/>
          <a:cs typeface="Inter UI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Inter UI Bold"/>
          <a:ea typeface="Inter UI Bold"/>
          <a:cs typeface="Inter UI Bold"/>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Inter UI Light"/>
          <a:ea typeface="Inter UI Light"/>
          <a:cs typeface="Inter UI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Inter UI Bold"/>
          <a:ea typeface="Inter UI Bold"/>
          <a:cs typeface="Inter UI Bold"/>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Inter UI Bold"/>
          <a:ea typeface="Inter UI Bold"/>
          <a:cs typeface="Inter UI Bold"/>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59" autoAdjust="0"/>
    <p:restoredTop sz="94569" autoAdjust="0"/>
  </p:normalViewPr>
  <p:slideViewPr>
    <p:cSldViewPr snapToGrid="0">
      <p:cViewPr varScale="1">
        <p:scale>
          <a:sx n="37" d="100"/>
          <a:sy n="37" d="100"/>
        </p:scale>
        <p:origin x="413" y="43"/>
      </p:cViewPr>
      <p:guideLst/>
    </p:cSldViewPr>
  </p:slideViewPr>
  <p:outlineViewPr>
    <p:cViewPr>
      <p:scale>
        <a:sx n="33" d="100"/>
        <a:sy n="33" d="100"/>
      </p:scale>
      <p:origin x="0" y="-360"/>
    </p:cViewPr>
  </p:outlineViewPr>
  <p:notesTextViewPr>
    <p:cViewPr>
      <p:scale>
        <a:sx n="1" d="1"/>
        <a:sy n="1" d="1"/>
      </p:scale>
      <p:origin x="0" y="0"/>
    </p:cViewPr>
  </p:notesTextViewPr>
  <p:sorterViewPr>
    <p:cViewPr>
      <p:scale>
        <a:sx n="66" d="100"/>
        <a:sy n="66" d="100"/>
      </p:scale>
      <p:origin x="0" y="0"/>
    </p:cViewPr>
  </p:sorterViewPr>
  <p:notesViewPr>
    <p:cSldViewPr snapToGrid="0">
      <p:cViewPr>
        <p:scale>
          <a:sx n="66" d="100"/>
          <a:sy n="66" d="100"/>
        </p:scale>
        <p:origin x="1962" y="19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12-21T03:52:15.148" idx="4">
    <p:pos x="11016" y="406"/>
    <p:text>Overall course slide if instructor has a headshot
</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8-12-21T03:53:48.423" idx="1">
    <p:pos x="10840" y="726"/>
    <p:text>Lecture opener (for individual lectures) </p:text>
    <p:extLst>
      <p:ext uri="{C676402C-5697-4E1C-873F-D02D1690AC5C}">
        <p15:threadingInfo xmlns:p15="http://schemas.microsoft.com/office/powerpoint/2012/main" timeZoneBias="-4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8-12-21T03:53:23.945" idx="3">
    <p:pos x="11336" y="454"/>
    <p:text>Slide showing chapter breakdown of course
ACG Content Management: Instructors use with caution as this slide will need to be updated if you change the order of lessons or remove or introduce new lessons.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B450FCF-DC47-4CD3-8FF3-76F8BD8063FE}" type="datetimeFigureOut">
              <a:rPr lang="id-ID" smtClean="0"/>
              <a:t>27/06/2019</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053702-6648-4B3D-9ABE-DFBE0774EE17}" type="slidenum">
              <a:rPr lang="id-ID" smtClean="0"/>
              <a:t>‹Nr.›</a:t>
            </a:fld>
            <a:endParaRPr lang="id-ID"/>
          </a:p>
        </p:txBody>
      </p:sp>
    </p:spTree>
    <p:extLst>
      <p:ext uri="{BB962C8B-B14F-4D97-AF65-F5344CB8AC3E}">
        <p14:creationId xmlns:p14="http://schemas.microsoft.com/office/powerpoint/2010/main" val="3472397521"/>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2.jpeg>
</file>

<file path=ppt/media/image3.png>
</file>

<file path=ppt/media/image4.png>
</file>

<file path=ppt/media/image5.png>
</file>

<file path=ppt/media/image6.png>
</file>

<file path=ppt/media/image7.png>
</file>

<file path=ppt/media/image8.jp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xfrm>
            <a:off x="1143000" y="685800"/>
            <a:ext cx="4572000" cy="3429000"/>
          </a:xfrm>
          <a:prstGeom prst="rect">
            <a:avLst/>
          </a:prstGeom>
        </p:spPr>
        <p:txBody>
          <a:bodyPr/>
          <a:lstStyle/>
          <a:p>
            <a:endParaRPr/>
          </a:p>
        </p:txBody>
      </p:sp>
      <p:sp>
        <p:nvSpPr>
          <p:cNvPr id="795" name="Shape 79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64232231"/>
      </p:ext>
    </p:extLst>
  </p:cSld>
  <p:clrMap bg1="lt1" tx1="dk1" bg2="lt2" tx2="dk2" accent1="accent1" accent2="accent2" accent3="accent3" accent4="accent4" accent5="accent5" accent6="accent6" hlink="hlink" folHlink="folHlink"/>
  <p:notesStyle>
    <a:lvl1pPr defTabSz="457200" latinLnBrk="0">
      <a:lnSpc>
        <a:spcPct val="125000"/>
      </a:lnSpc>
      <a:defRPr sz="3200">
        <a:latin typeface="Inter UI Regular"/>
        <a:ea typeface="Inter UI Regular"/>
        <a:cs typeface="Inter UI Regular"/>
        <a:sym typeface="Inter UI Regular"/>
      </a:defRPr>
    </a:lvl1pPr>
    <a:lvl2pPr indent="228600" defTabSz="457200" latinLnBrk="0">
      <a:lnSpc>
        <a:spcPct val="125000"/>
      </a:lnSpc>
      <a:defRPr sz="3200">
        <a:latin typeface="Inter UI Regular"/>
        <a:ea typeface="Inter UI Regular"/>
        <a:cs typeface="Inter UI Regular"/>
        <a:sym typeface="Inter UI Regular"/>
      </a:defRPr>
    </a:lvl2pPr>
    <a:lvl3pPr indent="457200" defTabSz="457200" latinLnBrk="0">
      <a:lnSpc>
        <a:spcPct val="125000"/>
      </a:lnSpc>
      <a:defRPr sz="3200">
        <a:latin typeface="Inter UI Regular"/>
        <a:ea typeface="Inter UI Regular"/>
        <a:cs typeface="Inter UI Regular"/>
        <a:sym typeface="Inter UI Regular"/>
      </a:defRPr>
    </a:lvl3pPr>
    <a:lvl4pPr indent="685800" defTabSz="457200" latinLnBrk="0">
      <a:lnSpc>
        <a:spcPct val="125000"/>
      </a:lnSpc>
      <a:defRPr sz="3200">
        <a:latin typeface="Inter UI Regular"/>
        <a:ea typeface="Inter UI Regular"/>
        <a:cs typeface="Inter UI Regular"/>
        <a:sym typeface="Inter UI Regular"/>
      </a:defRPr>
    </a:lvl4pPr>
    <a:lvl5pPr indent="914400" defTabSz="457200" latinLnBrk="0">
      <a:lnSpc>
        <a:spcPct val="125000"/>
      </a:lnSpc>
      <a:defRPr sz="3200">
        <a:latin typeface="Inter UI Regular"/>
        <a:ea typeface="Inter UI Regular"/>
        <a:cs typeface="Inter UI Regular"/>
        <a:sym typeface="Inter UI Regular"/>
      </a:defRPr>
    </a:lvl5pPr>
    <a:lvl6pPr indent="1143000" defTabSz="457200" latinLnBrk="0">
      <a:lnSpc>
        <a:spcPct val="125000"/>
      </a:lnSpc>
      <a:defRPr sz="3200">
        <a:latin typeface="Inter UI Regular"/>
        <a:ea typeface="Inter UI Regular"/>
        <a:cs typeface="Inter UI Regular"/>
        <a:sym typeface="Inter UI Regular"/>
      </a:defRPr>
    </a:lvl6pPr>
    <a:lvl7pPr indent="1371600" defTabSz="457200" latinLnBrk="0">
      <a:lnSpc>
        <a:spcPct val="125000"/>
      </a:lnSpc>
      <a:defRPr sz="3200">
        <a:latin typeface="Inter UI Regular"/>
        <a:ea typeface="Inter UI Regular"/>
        <a:cs typeface="Inter UI Regular"/>
        <a:sym typeface="Inter UI Regular"/>
      </a:defRPr>
    </a:lvl7pPr>
    <a:lvl8pPr indent="1600200" defTabSz="457200" latinLnBrk="0">
      <a:lnSpc>
        <a:spcPct val="125000"/>
      </a:lnSpc>
      <a:defRPr sz="3200">
        <a:latin typeface="Inter UI Regular"/>
        <a:ea typeface="Inter UI Regular"/>
        <a:cs typeface="Inter UI Regular"/>
        <a:sym typeface="Inter UI Regular"/>
      </a:defRPr>
    </a:lvl8pPr>
    <a:lvl9pPr indent="1828800" defTabSz="457200" latinLnBrk="0">
      <a:lnSpc>
        <a:spcPct val="125000"/>
      </a:lnSpc>
      <a:defRPr sz="3200">
        <a:latin typeface="Inter UI Regular"/>
        <a:ea typeface="Inter UI Regular"/>
        <a:cs typeface="Inter UI Regular"/>
        <a:sym typeface="Inter UI Regular"/>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459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31491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1726147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20071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Karel Capek, a Czech novelist introduced and made popular the word </a:t>
            </a:r>
            <a:r>
              <a:rPr lang="en-US" i="1" dirty="0"/>
              <a:t>robot</a:t>
            </a:r>
            <a:r>
              <a:rPr lang="en-US" i="0" dirty="0"/>
              <a:t> as a word for artificial human beings. It first appeared in his play R.U.R. (Rossum’s Universal Robots) in 1920. In Czech, the word means </a:t>
            </a:r>
            <a:r>
              <a:rPr lang="en-US" i="1" dirty="0"/>
              <a:t>worker</a:t>
            </a:r>
            <a:r>
              <a:rPr lang="en-US" i="0" dirty="0"/>
              <a:t> or </a:t>
            </a:r>
            <a:r>
              <a:rPr lang="en-US" i="1" dirty="0"/>
              <a:t>servant</a:t>
            </a:r>
            <a:r>
              <a:rPr lang="en-US" i="0" dirty="0"/>
              <a:t>.</a:t>
            </a:r>
            <a:endParaRPr lang="en-US" dirty="0"/>
          </a:p>
        </p:txBody>
      </p:sp>
    </p:spTree>
    <p:extLst>
      <p:ext uri="{BB962C8B-B14F-4D97-AF65-F5344CB8AC3E}">
        <p14:creationId xmlns:p14="http://schemas.microsoft.com/office/powerpoint/2010/main" val="2915968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nte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64" name="Image"/>
          <p:cNvSpPr>
            <a:spLocks noGrp="1"/>
          </p:cNvSpPr>
          <p:nvPr>
            <p:ph type="pic" idx="13"/>
          </p:nvPr>
        </p:nvSpPr>
        <p:spPr>
          <a:xfrm>
            <a:off x="-1" y="-1"/>
            <a:ext cx="24384001" cy="13716001"/>
          </a:xfrm>
          <a:prstGeom prst="rect">
            <a:avLst/>
          </a:prstGeom>
        </p:spPr>
        <p:txBody>
          <a:bodyPr lIns="91439" tIns="45719" rIns="91439" bIns="45719" anchor="t">
            <a:noAutofit/>
          </a:bodyPr>
          <a:lstStyle/>
          <a:p>
            <a:endParaRPr/>
          </a:p>
        </p:txBody>
      </p:sp>
      <p:sp>
        <p:nvSpPr>
          <p:cNvPr id="65" name="Today Lesson"/>
          <p:cNvSpPr txBox="1">
            <a:spLocks noGrp="1"/>
          </p:cNvSpPr>
          <p:nvPr>
            <p:ph type="body" sz="quarter" idx="14"/>
          </p:nvPr>
        </p:nvSpPr>
        <p:spPr>
          <a:xfrm>
            <a:off x="3557676" y="2362511"/>
            <a:ext cx="7370538" cy="809067"/>
          </a:xfrm>
          <a:prstGeom prst="rect">
            <a:avLst/>
          </a:prstGeom>
        </p:spPr>
        <p:txBody>
          <a:bodyPr lIns="71437" tIns="71437" rIns="71437" bIns="71437">
            <a:spAutoFit/>
          </a:bodyPr>
          <a:lstStyle>
            <a:lvl1pPr marL="0" indent="0" algn="r">
              <a:lnSpc>
                <a:spcPct val="120000"/>
              </a:lnSpc>
              <a:spcBef>
                <a:spcPts val="0"/>
              </a:spcBef>
              <a:buSzTx/>
              <a:buNone/>
              <a:defRPr sz="3600" cap="all" spc="215">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Today Lesson</a:t>
            </a:r>
          </a:p>
        </p:txBody>
      </p:sp>
      <p:sp>
        <p:nvSpPr>
          <p:cNvPr id="66" name="Rectangle"/>
          <p:cNvSpPr>
            <a:spLocks noGrp="1"/>
          </p:cNvSpPr>
          <p:nvPr>
            <p:ph type="body" sz="quarter" idx="15"/>
          </p:nvPr>
        </p:nvSpPr>
        <p:spPr>
          <a:xfrm>
            <a:off x="13048186" y="2495861"/>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7" name="Rectangle"/>
          <p:cNvSpPr>
            <a:spLocks noGrp="1"/>
          </p:cNvSpPr>
          <p:nvPr>
            <p:ph type="body" sz="quarter" idx="16"/>
          </p:nvPr>
        </p:nvSpPr>
        <p:spPr>
          <a:xfrm>
            <a:off x="13048186" y="9796774"/>
            <a:ext cx="4089401" cy="38101"/>
          </a:xfrm>
          <a:prstGeom prst="rect">
            <a:avLst/>
          </a:prstGeom>
          <a:solidFill>
            <a:srgbClr val="FC8918"/>
          </a:solidFill>
        </p:spPr>
        <p:txBody>
          <a:bodyPr lIns="38100" tIns="38100" rIns="38100" bIns="38100">
            <a:noAutofit/>
          </a:bodyPr>
          <a:lstStyle>
            <a:lvl1pPr>
              <a:defRPr>
                <a:noFill/>
              </a:defRPr>
            </a:lvl1p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dirty="0"/>
          </a:p>
        </p:txBody>
      </p:sp>
      <p:sp>
        <p:nvSpPr>
          <p:cNvPr id="68" name="Cloud Computing"/>
          <p:cNvSpPr txBox="1">
            <a:spLocks noGrp="1"/>
          </p:cNvSpPr>
          <p:nvPr>
            <p:ph type="body" sz="quarter" idx="17"/>
          </p:nvPr>
        </p:nvSpPr>
        <p:spPr>
          <a:xfrm>
            <a:off x="2739233" y="4437373"/>
            <a:ext cx="8188982" cy="2901947"/>
          </a:xfrm>
          <a:prstGeom prst="rect">
            <a:avLst/>
          </a:prstGeom>
        </p:spPr>
        <p:txBody>
          <a:bodyPr wrap="square" lIns="71437" tIns="71437" rIns="71437" bIns="71437">
            <a:spAutoFit/>
          </a:bodyPr>
          <a:lstStyle>
            <a:lvl1pPr marL="0" indent="0" algn="r" defTabSz="457200">
              <a:lnSpc>
                <a:spcPct val="80000"/>
              </a:lnSpc>
              <a:spcBef>
                <a:spcPts val="0"/>
              </a:spcBef>
              <a:buSzTx/>
              <a:buNone/>
              <a:defRPr sz="11200" spc="-126">
                <a:effectLst/>
                <a:latin typeface="Inter UI Black" panose="020B0A02050000000004" pitchFamily="34" charset="0"/>
                <a:ea typeface="Inter UI Black" panose="020B0A02050000000004" pitchFamily="34" charset="0"/>
                <a:cs typeface="+mn-cs"/>
                <a:sym typeface="Inter UI Regular Extra Bold"/>
              </a:defRPr>
            </a:lvl1pPr>
          </a:lstStyle>
          <a:p>
            <a:r>
              <a:t>Cloud Computing</a:t>
            </a:r>
          </a:p>
        </p:txBody>
      </p:sp>
      <p:sp>
        <p:nvSpPr>
          <p:cNvPr id="70" name="Introduction"/>
          <p:cNvSpPr txBox="1">
            <a:spLocks noGrp="1"/>
          </p:cNvSpPr>
          <p:nvPr>
            <p:ph type="body" sz="quarter" idx="19"/>
          </p:nvPr>
        </p:nvSpPr>
        <p:spPr>
          <a:xfrm>
            <a:off x="13048186" y="2956236"/>
            <a:ext cx="2768917"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Introduction</a:t>
            </a:r>
          </a:p>
        </p:txBody>
      </p:sp>
      <p:sp>
        <p:nvSpPr>
          <p:cNvPr id="71" name="Problem &amp; solution"/>
          <p:cNvSpPr txBox="1">
            <a:spLocks noGrp="1"/>
          </p:cNvSpPr>
          <p:nvPr>
            <p:ph type="body" sz="quarter" idx="20"/>
          </p:nvPr>
        </p:nvSpPr>
        <p:spPr>
          <a:xfrm>
            <a:off x="13048186" y="6810686"/>
            <a:ext cx="4122278"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Problem &amp; solution</a:t>
            </a:r>
          </a:p>
        </p:txBody>
      </p:sp>
      <p:sp>
        <p:nvSpPr>
          <p:cNvPr id="72" name="What is Cloud Computing?"/>
          <p:cNvSpPr txBox="1">
            <a:spLocks noGrp="1"/>
          </p:cNvSpPr>
          <p:nvPr>
            <p:ph type="body" sz="quarter" idx="21"/>
          </p:nvPr>
        </p:nvSpPr>
        <p:spPr>
          <a:xfrm>
            <a:off x="13048186" y="3919849"/>
            <a:ext cx="5798110"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What is Cloud Computing?</a:t>
            </a:r>
          </a:p>
        </p:txBody>
      </p:sp>
      <p:sp>
        <p:nvSpPr>
          <p:cNvPr id="73" name="User Reviews"/>
          <p:cNvSpPr txBox="1">
            <a:spLocks noGrp="1"/>
          </p:cNvSpPr>
          <p:nvPr>
            <p:ph type="body" sz="quarter" idx="22"/>
          </p:nvPr>
        </p:nvSpPr>
        <p:spPr>
          <a:xfrm>
            <a:off x="13048186" y="7774299"/>
            <a:ext cx="3033885"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User Reviews</a:t>
            </a:r>
          </a:p>
        </p:txBody>
      </p:sp>
      <p:sp>
        <p:nvSpPr>
          <p:cNvPr id="74" name="Why in Particullar?"/>
          <p:cNvSpPr txBox="1">
            <a:spLocks noGrp="1"/>
          </p:cNvSpPr>
          <p:nvPr>
            <p:ph type="body" sz="quarter" idx="23"/>
          </p:nvPr>
        </p:nvSpPr>
        <p:spPr>
          <a:xfrm>
            <a:off x="13048186" y="4883461"/>
            <a:ext cx="4148499"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Why in Particullar?</a:t>
            </a:r>
          </a:p>
        </p:txBody>
      </p:sp>
      <p:sp>
        <p:nvSpPr>
          <p:cNvPr id="75" name="Comparison"/>
          <p:cNvSpPr txBox="1">
            <a:spLocks noGrp="1"/>
          </p:cNvSpPr>
          <p:nvPr>
            <p:ph type="body" sz="quarter" idx="24"/>
          </p:nvPr>
        </p:nvSpPr>
        <p:spPr>
          <a:xfrm>
            <a:off x="13048186" y="8737911"/>
            <a:ext cx="274131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Comparison</a:t>
            </a:r>
          </a:p>
        </p:txBody>
      </p:sp>
      <p:sp>
        <p:nvSpPr>
          <p:cNvPr id="76" name="Short Inspiration"/>
          <p:cNvSpPr txBox="1">
            <a:spLocks noGrp="1"/>
          </p:cNvSpPr>
          <p:nvPr>
            <p:ph type="body" sz="quarter" idx="25"/>
          </p:nvPr>
        </p:nvSpPr>
        <p:spPr>
          <a:xfrm>
            <a:off x="13048186" y="5847074"/>
            <a:ext cx="3712866" cy="663576"/>
          </a:xfrm>
          <a:prstGeom prst="rect">
            <a:avLst/>
          </a:prstGeom>
        </p:spPr>
        <p:txBody>
          <a:bodyPr wrap="none" lIns="71437" tIns="71437" rIns="71437" bIns="71437">
            <a:spAutoFit/>
          </a:bodyPr>
          <a:lstStyle>
            <a:lvl1pPr marL="0" indent="0">
              <a:spcBef>
                <a:spcPts val="0"/>
              </a:spcBef>
              <a:buSzTx/>
              <a:buNone/>
              <a:defRPr sz="3400" spc="0">
                <a:latin typeface="Inter UI Bold"/>
                <a:ea typeface="Inter UI Bold"/>
                <a:cs typeface="Inter UI Bold"/>
                <a:sym typeface="Inter UI Bold"/>
              </a:defRPr>
            </a:lvl1pPr>
          </a:lstStyle>
          <a:p>
            <a:r>
              <a:t>Short Inspiration</a:t>
            </a:r>
          </a:p>
        </p:txBody>
      </p:sp>
      <p:sp>
        <p:nvSpPr>
          <p:cNvPr id="77" name="Jane Smith"/>
          <p:cNvSpPr txBox="1">
            <a:spLocks noGrp="1"/>
          </p:cNvSpPr>
          <p:nvPr>
            <p:ph type="body" sz="quarter" idx="26"/>
          </p:nvPr>
        </p:nvSpPr>
        <p:spPr>
          <a:xfrm>
            <a:off x="2997263" y="12175290"/>
            <a:ext cx="5995365" cy="736601"/>
          </a:xfrm>
          <a:prstGeom prst="rect">
            <a:avLst/>
          </a:prstGeom>
        </p:spPr>
        <p:txBody>
          <a:bodyPr>
            <a:spAutoFit/>
          </a:bodyPr>
          <a:lstStyle>
            <a:lvl1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Jane Smith</a:t>
            </a:r>
          </a:p>
        </p:txBody>
      </p:sp>
      <p:sp>
        <p:nvSpPr>
          <p:cNvPr id="78" name="AWS Community Hero"/>
          <p:cNvSpPr txBox="1">
            <a:spLocks noGrp="1"/>
          </p:cNvSpPr>
          <p:nvPr>
            <p:ph type="body" sz="quarter" idx="27"/>
          </p:nvPr>
        </p:nvSpPr>
        <p:spPr>
          <a:xfrm>
            <a:off x="2997263" y="12765840"/>
            <a:ext cx="5995365" cy="342901"/>
          </a:xfrm>
          <a:prstGeom prst="rect">
            <a:avLst/>
          </a:prstGeom>
        </p:spPr>
        <p:txBody>
          <a:bodyPr>
            <a:spAutoFit/>
          </a:bodyPr>
          <a:lstStyle>
            <a:lvl1pPr marL="0" indent="0" defTabSz="457200">
              <a:lnSpc>
                <a:spcPct val="80000"/>
              </a:lnSpc>
              <a:spcBef>
                <a:spcPts val="0"/>
              </a:spcBef>
              <a:buSzTx/>
              <a:buNone/>
              <a:defRPr sz="1600" spc="96">
                <a:solidFill>
                  <a:srgbClr val="FC8918"/>
                </a:solidFill>
                <a:effectLst>
                  <a:outerShdw blurRad="1270000" dist="101600" dir="18900000" rotWithShape="0">
                    <a:srgbClr val="000000">
                      <a:alpha val="80000"/>
                    </a:srgbClr>
                  </a:outerShdw>
                </a:effectLst>
                <a:latin typeface="Inter UI Bold"/>
                <a:ea typeface="Inter UI Bold"/>
                <a:cs typeface="Inter UI Bold"/>
                <a:sym typeface="Inter UI Bold"/>
              </a:defRPr>
            </a:lvl1pPr>
          </a:lstStyle>
          <a:p>
            <a:r>
              <a:t>AWS Community Hero</a:t>
            </a:r>
          </a:p>
        </p:txBody>
      </p:sp>
      <p:sp>
        <p:nvSpPr>
          <p:cNvPr id="79" name="Image"/>
          <p:cNvSpPr>
            <a:spLocks noGrp="1"/>
          </p:cNvSpPr>
          <p:nvPr>
            <p:ph type="pic" sz="quarter" idx="28"/>
          </p:nvPr>
        </p:nvSpPr>
        <p:spPr>
          <a:xfrm>
            <a:off x="1879600" y="1225667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sp>
        <p:nvSpPr>
          <p:cNvPr id="80" name="Image"/>
          <p:cNvSpPr>
            <a:spLocks noGrp="1"/>
          </p:cNvSpPr>
          <p:nvPr>
            <p:ph type="pic" sz="quarter" idx="29"/>
          </p:nvPr>
        </p:nvSpPr>
        <p:spPr>
          <a:xfrm>
            <a:off x="19940874" y="12457136"/>
            <a:ext cx="3439893" cy="458653"/>
          </a:xfrm>
          <a:prstGeom prst="rect">
            <a:avLst/>
          </a:prstGeom>
        </p:spPr>
        <p:txBody>
          <a:bodyPr lIns="91439" tIns="45719" rIns="91439" bIns="45719" anchor="t">
            <a:noAutofit/>
          </a:bodyPr>
          <a:lstStyle/>
          <a:p>
            <a:endParaRPr/>
          </a:p>
        </p:txBody>
      </p:sp>
      <p:cxnSp>
        <p:nvCxnSpPr>
          <p:cNvPr id="23" name="Straight Connector 22"/>
          <p:cNvCxnSpPr/>
          <p:nvPr userDrawn="1"/>
        </p:nvCxnSpPr>
        <p:spPr>
          <a:xfrm>
            <a:off x="546100" y="11652841"/>
            <a:ext cx="23291800" cy="0"/>
          </a:xfrm>
          <a:prstGeom prst="line">
            <a:avLst/>
          </a:prstGeom>
          <a:ln w="38100">
            <a:solidFill>
              <a:srgbClr val="FFFFFF">
                <a:alpha val="9070"/>
              </a:srgbClr>
            </a:solidFill>
            <a:miter lim="400000"/>
          </a:ln>
        </p:spPr>
      </p:cxn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8" name="Line"/>
          <p:cNvSpPr/>
          <p:nvPr userDrawn="1"/>
        </p:nvSpPr>
        <p:spPr>
          <a:xfrm>
            <a:off x="11852454" y="7990941"/>
            <a:ext cx="9913321" cy="1"/>
          </a:xfrm>
          <a:prstGeom prst="line">
            <a:avLst/>
          </a:prstGeom>
          <a:ln w="38100">
            <a:solidFill>
              <a:srgbClr val="FFFFFF">
                <a:alpha val="1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11" name="Lorem ipsum dolor sit amet, consectetur adipiscing elit. Nunc ullamcorper porttitor ullamcorper. Cras sem enim, aliquet in ex sit amet, tristique finibus augue."/>
          <p:cNvSpPr txBox="1">
            <a:spLocks noGrp="1"/>
          </p:cNvSpPr>
          <p:nvPr>
            <p:ph type="body" sz="quarter" idx="17" hasCustomPrompt="1"/>
          </p:nvPr>
        </p:nvSpPr>
        <p:spPr>
          <a:xfrm>
            <a:off x="11852454" y="3408598"/>
            <a:ext cx="10888333" cy="4135202"/>
          </a:xfrm>
          <a:prstGeom prst="rect">
            <a:avLst/>
          </a:prstGeom>
          <a:ln w="12700">
            <a:miter lim="400000"/>
          </a:ln>
        </p:spPr>
        <p:txBody>
          <a:bodyPr lIns="50800" tIns="50800" rIns="50800" bIns="50800"/>
          <a:lstStyle>
            <a:lvl1pPr marL="0" indent="0">
              <a:buNone/>
              <a:defRPr kumimoji="0" sz="8200" spc="-164" normalizeH="0" dirty="0">
                <a:effectLst/>
                <a:latin typeface="Inter UI Black"/>
                <a:ea typeface="Inter UI Black"/>
                <a:cs typeface="Inter UI Black"/>
                <a:sym typeface="Inter UI Regular Extra Bold"/>
              </a:defRPr>
            </a:lvl1pPr>
          </a:lstStyle>
          <a:p>
            <a:pPr>
              <a:defRPr>
                <a:effectLst/>
              </a:defRPr>
            </a:pPr>
            <a:r>
              <a:rPr lang="en-US" dirty="0" err="1"/>
              <a:t>Lorem</a:t>
            </a:r>
            <a:r>
              <a:rPr lang="en-US" dirty="0"/>
              <a:t> </a:t>
            </a:r>
            <a:r>
              <a:rPr lang="en-US" dirty="0" err="1"/>
              <a:t>ipsum</a:t>
            </a:r>
            <a:r>
              <a:rPr lang="en-US" dirty="0"/>
              <a:t> is not simply random text, it has roots.</a:t>
            </a:r>
          </a:p>
        </p:txBody>
      </p:sp>
      <p:sp>
        <p:nvSpPr>
          <p:cNvPr id="12"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864933" y="8892213"/>
            <a:ext cx="10875854" cy="3195012"/>
          </a:xfrm>
          <a:prstGeom prst="rect">
            <a:avLst/>
          </a:prstGeom>
          <a:ln w="12700">
            <a:miter lim="400000"/>
          </a:ln>
        </p:spPr>
        <p:txBody>
          <a:bodyPr lIns="50800" tIns="50800" rIns="50800" bIns="50800"/>
          <a:lstStyle>
            <a:lvl1pPr marL="0" indent="0">
              <a:buNone/>
              <a:defRPr kumimoji="0" sz="28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id-ID" dirty="0"/>
              <a:t>Lorem ipsum dolor intiis delluptatem velitatem escienis magnatur sunt. Lorem ipsum dolor intiis delluptatem velitatem escienis magnatur is not simply random text. It has roots in a piece of classical. variazioni dei passaggi del subito delle variazioni</a:t>
            </a:r>
          </a:p>
        </p:txBody>
      </p:sp>
    </p:spTree>
    <p:extLst>
      <p:ext uri="{BB962C8B-B14F-4D97-AF65-F5344CB8AC3E}">
        <p14:creationId xmlns:p14="http://schemas.microsoft.com/office/powerpoint/2010/main" val="1480000884"/>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12" name="mockup_0021_MacBook_FRONT.png" descr="mockup_0021_MacBook_FRONT.png"/>
          <p:cNvPicPr>
            <a:picLocks noChangeAspect="1"/>
          </p:cNvPicPr>
          <p:nvPr userDrawn="1"/>
        </p:nvPicPr>
        <p:blipFill>
          <a:blip r:embed="rId2">
            <a:extLst/>
          </a:blip>
          <a:stretch>
            <a:fillRect/>
          </a:stretch>
        </p:blipFill>
        <p:spPr>
          <a:xfrm>
            <a:off x="860345" y="4046418"/>
            <a:ext cx="9817949" cy="7058264"/>
          </a:xfrm>
          <a:prstGeom prst="rect">
            <a:avLst/>
          </a:prstGeom>
          <a:ln w="12700">
            <a:miter lim="400000"/>
          </a:ln>
        </p:spPr>
      </p:pic>
      <p:sp>
        <p:nvSpPr>
          <p:cNvPr id="3" name="Picture Placeholder 2"/>
          <p:cNvSpPr>
            <a:spLocks noGrp="1"/>
          </p:cNvSpPr>
          <p:nvPr>
            <p:ph type="pic" sz="quarter" idx="15"/>
          </p:nvPr>
        </p:nvSpPr>
        <p:spPr>
          <a:xfrm>
            <a:off x="1771650" y="4286250"/>
            <a:ext cx="7999310" cy="5111750"/>
          </a:xfrm>
          <a:prstGeom prst="rect">
            <a:avLst/>
          </a:prstGeom>
        </p:spPr>
        <p:txBody>
          <a:bodyPr/>
          <a:lstStyle/>
          <a:p>
            <a:endParaRPr lang="id-ID"/>
          </a:p>
        </p:txBody>
      </p:sp>
      <p:pic>
        <p:nvPicPr>
          <p:cNvPr id="436" name="Image" descr="Image"/>
          <p:cNvPicPr>
            <a:picLocks noChangeAspect="1"/>
          </p:cNvPicPr>
          <p:nvPr/>
        </p:nvPicPr>
        <p:blipFill>
          <a:blip r:embed="rId3">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21" name="Lorem Ipsum"/>
          <p:cNvSpPr txBox="1">
            <a:spLocks noGrp="1"/>
          </p:cNvSpPr>
          <p:nvPr>
            <p:ph type="body" sz="quarter" idx="16"/>
          </p:nvPr>
        </p:nvSpPr>
        <p:spPr>
          <a:xfrm>
            <a:off x="12882850"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3" name="Lorem ipsum dolor sit amet, consectetur adipiscing elit. Nunc ullamcorper porttitor ullamcorper. Cras sem enim, aliquet in ex sit amet, tristique finibus augue."/>
          <p:cNvSpPr txBox="1">
            <a:spLocks noGrp="1"/>
          </p:cNvSpPr>
          <p:nvPr>
            <p:ph type="body" sz="quarter" idx="17"/>
          </p:nvPr>
        </p:nvSpPr>
        <p:spPr>
          <a:xfrm>
            <a:off x="11622417" y="4015244"/>
            <a:ext cx="10888333" cy="1754326"/>
          </a:xfrm>
          <a:prstGeom prst="rect">
            <a:avLst/>
          </a:prstGeom>
        </p:spPr>
        <p:txBody>
          <a:bodyPr wrap="square" anchor="t">
            <a:spAutoFit/>
          </a:bodyPr>
          <a:lstStyle>
            <a:lvl1pPr marL="0" indent="0" algn="l">
              <a:lnSpc>
                <a:spcPct val="120000"/>
              </a:lnSpc>
              <a:spcBef>
                <a:spcPts val="0"/>
              </a:spcBef>
              <a:buSzTx/>
              <a:buNone/>
              <a:defRPr sz="30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 </a:t>
            </a:r>
            <a:r>
              <a:rPr dirty="0" err="1"/>
              <a:t>tristique</a:t>
            </a:r>
            <a:r>
              <a:rPr dirty="0"/>
              <a:t> </a:t>
            </a:r>
            <a:r>
              <a:rPr dirty="0" err="1"/>
              <a:t>finibus</a:t>
            </a:r>
            <a:r>
              <a:rPr dirty="0"/>
              <a:t> </a:t>
            </a:r>
            <a:r>
              <a:rPr dirty="0" err="1"/>
              <a:t>augue</a:t>
            </a:r>
            <a:r>
              <a:rPr dirty="0"/>
              <a:t>.</a:t>
            </a:r>
          </a:p>
        </p:txBody>
      </p:sp>
      <p:sp>
        <p:nvSpPr>
          <p:cNvPr id="24" name="Lorem Ipsum"/>
          <p:cNvSpPr txBox="1">
            <a:spLocks noGrp="1"/>
          </p:cNvSpPr>
          <p:nvPr>
            <p:ph type="body" sz="quarter" idx="18"/>
          </p:nvPr>
        </p:nvSpPr>
        <p:spPr>
          <a:xfrm>
            <a:off x="12882849" y="10463732"/>
            <a:ext cx="3683749" cy="372097"/>
          </a:xfrm>
          <a:prstGeom prst="rect">
            <a:avLst/>
          </a:prstGeom>
          <a:ln w="12700">
            <a:miter lim="400000"/>
          </a:ln>
        </p:spPr>
        <p:txBody>
          <a:bodyPr lIns="50800" tIns="50800" rIns="50800" bIns="50800"/>
          <a:lstStyle>
            <a:lvl1pPr>
              <a:defRPr kumimoji="0" sz="1800" cap="all" spc="107" normalizeH="0" dirty="0">
                <a:solidFill>
                  <a:srgbClr val="7F81A5"/>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5" name="Lorem Ipsum"/>
          <p:cNvSpPr txBox="1">
            <a:spLocks noGrp="1"/>
          </p:cNvSpPr>
          <p:nvPr>
            <p:ph type="body" sz="quarter" idx="19"/>
          </p:nvPr>
        </p:nvSpPr>
        <p:spPr>
          <a:xfrm>
            <a:off x="18767495" y="9755933"/>
            <a:ext cx="2345194" cy="564257"/>
          </a:xfrm>
          <a:prstGeom prst="rect">
            <a:avLst/>
          </a:prstGeom>
          <a:ln w="12700">
            <a:miter lim="400000"/>
          </a:ln>
        </p:spPr>
        <p:txBody>
          <a:bodyPr wrap="none" lIns="50800" tIns="50800" rIns="50800" bIns="50800" anchor="ctr">
            <a:spAutoFit/>
          </a:bodyPr>
          <a:lstStyle>
            <a:lvl1pPr>
              <a:defRPr kumimoji="0" sz="3000" normalizeH="0" dirty="0">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6" name="Lorem Ipsum"/>
          <p:cNvSpPr txBox="1">
            <a:spLocks noGrp="1"/>
          </p:cNvSpPr>
          <p:nvPr>
            <p:ph type="body" sz="quarter" idx="20"/>
          </p:nvPr>
        </p:nvSpPr>
        <p:spPr>
          <a:xfrm>
            <a:off x="18767494" y="10463732"/>
            <a:ext cx="3683749" cy="372097"/>
          </a:xfrm>
          <a:prstGeom prst="rect">
            <a:avLst/>
          </a:prstGeom>
          <a:ln w="12700">
            <a:miter lim="400000"/>
          </a:ln>
        </p:spPr>
        <p:txBody>
          <a:bodyPr lIns="50800" tIns="50800" rIns="50800" bIns="50800"/>
          <a:lstStyle>
            <a:lvl1pPr>
              <a:defRPr kumimoji="0" sz="1800" cap="all" spc="107" normalizeH="0" dirty="0">
                <a:solidFill>
                  <a:srgbClr val="FE9B1D"/>
                </a:solidFill>
                <a:effectLst/>
                <a:latin typeface="Inter UI Bold"/>
                <a:ea typeface="Inter UI Bold"/>
                <a:cs typeface="Inter UI Bold"/>
                <a:sym typeface="Inter UI Regular Extra Bold"/>
              </a:defRPr>
            </a:lvl1pPr>
          </a:lstStyle>
          <a:p>
            <a:pPr marL="0" lvl="0" indent="0" rtl="0" fontAlgn="auto" hangingPunct="0">
              <a:spcBef>
                <a:spcPts val="0"/>
              </a:spcBef>
              <a:buSzTx/>
              <a:buNone/>
            </a:pPr>
            <a:r>
              <a:rPr dirty="0" err="1"/>
              <a:t>Lorem</a:t>
            </a:r>
            <a:r>
              <a:rPr dirty="0"/>
              <a:t> </a:t>
            </a:r>
            <a:r>
              <a:rPr dirty="0" err="1"/>
              <a:t>Ipsum</a:t>
            </a:r>
            <a:endParaRPr dirty="0"/>
          </a:p>
        </p:txBody>
      </p:sp>
      <p:sp>
        <p:nvSpPr>
          <p:cNvPr id="27" name="Lorem ipsum dolor sit amet, consectetur adipiscing elit. Nunc ullamcorper porttitor ullamcorper. Cras sem enim, aliquet in ex sit amet, tristique finibus augue."/>
          <p:cNvSpPr txBox="1">
            <a:spLocks noGrp="1"/>
          </p:cNvSpPr>
          <p:nvPr>
            <p:ph type="body" sz="quarter" idx="21" hasCustomPrompt="1"/>
          </p:nvPr>
        </p:nvSpPr>
        <p:spPr>
          <a:xfrm>
            <a:off x="11622417"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28" name="Lorem ipsum dolor sit amet, consectetur adipiscing elit. Nunc ullamcorper porttitor ullamcorper. Cras sem enim, aliquet in ex sit amet, tristique finibus augue."/>
          <p:cNvSpPr txBox="1">
            <a:spLocks noGrp="1"/>
          </p:cNvSpPr>
          <p:nvPr>
            <p:ph type="body" sz="quarter" idx="22" hasCustomPrompt="1"/>
          </p:nvPr>
        </p:nvSpPr>
        <p:spPr>
          <a:xfrm>
            <a:off x="17653001" y="6725719"/>
            <a:ext cx="4944181" cy="1535094"/>
          </a:xfrm>
          <a:prstGeom prst="rect">
            <a:avLst/>
          </a:prstGeom>
          <a:ln w="12700">
            <a:miter lim="400000"/>
          </a:ln>
        </p:spPr>
        <p:txBody>
          <a:bodyPr lIns="50800" tIns="50800" rIns="50800" bIns="50800"/>
          <a:lstStyle>
            <a:lvl1pPr marL="0" indent="0">
              <a:buNone/>
              <a:defRPr kumimoji="0" sz="2600" normalizeH="0" dirty="0">
                <a:solidFill>
                  <a:srgbClr val="C3CBDA"/>
                </a:solidFill>
                <a:effectLst/>
                <a:latin typeface="Inter UI Regular"/>
                <a:ea typeface="Inter UI Regular"/>
                <a:cs typeface="Inter UI Regular"/>
                <a:sym typeface="Inter UI Regular Extra Bold"/>
              </a:defRPr>
            </a:lvl1pPr>
          </a:lstStyle>
          <a:p>
            <a:pPr>
              <a:defRPr>
                <a:effectLst/>
              </a:defRPr>
            </a:pPr>
            <a:r>
              <a:rPr lang="pt-BR" dirty="0"/>
              <a:t>Cras justo odio, dapibus ac facilisis in, egestas eget quam. Cras mattis  mostras.</a:t>
            </a:r>
          </a:p>
        </p:txBody>
      </p:sp>
      <p:sp>
        <p:nvSpPr>
          <p:cNvPr id="36" name="Picture Placeholder 4"/>
          <p:cNvSpPr>
            <a:spLocks noGrp="1"/>
          </p:cNvSpPr>
          <p:nvPr>
            <p:ph type="pic" sz="quarter" idx="23"/>
          </p:nvPr>
        </p:nvSpPr>
        <p:spPr>
          <a:xfrm>
            <a:off x="11575588" y="9873294"/>
            <a:ext cx="965200" cy="965200"/>
          </a:xfrm>
          <a:prstGeom prst="ellipse">
            <a:avLst/>
          </a:prstGeom>
        </p:spPr>
        <p:txBody>
          <a:bodyPr/>
          <a:lstStyle>
            <a:lvl1pPr>
              <a:defRPr>
                <a:noFill/>
              </a:defRPr>
            </a:lvl1pPr>
          </a:lstStyle>
          <a:p>
            <a:endParaRPr lang="id-ID" dirty="0"/>
          </a:p>
        </p:txBody>
      </p:sp>
      <p:sp>
        <p:nvSpPr>
          <p:cNvPr id="37" name="Picture Placeholder 4"/>
          <p:cNvSpPr>
            <a:spLocks noGrp="1"/>
          </p:cNvSpPr>
          <p:nvPr>
            <p:ph type="pic" sz="quarter" idx="24"/>
          </p:nvPr>
        </p:nvSpPr>
        <p:spPr>
          <a:xfrm>
            <a:off x="17474740" y="9873294"/>
            <a:ext cx="965200" cy="965200"/>
          </a:xfrm>
          <a:prstGeom prst="ellipse">
            <a:avLst/>
          </a:prstGeom>
        </p:spPr>
        <p:txBody>
          <a:bodyPr/>
          <a:lstStyle>
            <a:lvl1pPr>
              <a:defRPr>
                <a:noFill/>
              </a:defRPr>
            </a:lvl1pPr>
          </a:lstStyle>
          <a:p>
            <a:endParaRPr lang="id-ID" dirty="0"/>
          </a:p>
        </p:txBody>
      </p:sp>
    </p:spTree>
    <p:extLst>
      <p:ext uri="{BB962C8B-B14F-4D97-AF65-F5344CB8AC3E}">
        <p14:creationId xmlns:p14="http://schemas.microsoft.com/office/powerpoint/2010/main" val="510374173"/>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3" name="Picture Placeholder 2"/>
          <p:cNvSpPr>
            <a:spLocks noGrp="1"/>
          </p:cNvSpPr>
          <p:nvPr>
            <p:ph type="pic" sz="quarter" idx="15"/>
          </p:nvPr>
        </p:nvSpPr>
        <p:spPr>
          <a:xfrm>
            <a:off x="13390564" y="2547938"/>
            <a:ext cx="8885237" cy="8885237"/>
          </a:xfrm>
          <a:prstGeom prst="rect">
            <a:avLst/>
          </a:prstGeom>
        </p:spPr>
        <p:txBody>
          <a:bodyPr/>
          <a:lstStyle/>
          <a:p>
            <a:endParaRPr lang="id-ID"/>
          </a:p>
        </p:txBody>
      </p:sp>
      <p:sp>
        <p:nvSpPr>
          <p:cNvPr id="5" name="Text Placeholder 4"/>
          <p:cNvSpPr>
            <a:spLocks noGrp="1"/>
          </p:cNvSpPr>
          <p:nvPr>
            <p:ph type="body" sz="quarter" idx="16" hasCustomPrompt="1"/>
          </p:nvPr>
        </p:nvSpPr>
        <p:spPr>
          <a:xfrm>
            <a:off x="2189335" y="6431429"/>
            <a:ext cx="9061832" cy="1118255"/>
          </a:xfrm>
          <a:prstGeom prst="rect">
            <a:avLst/>
          </a:prstGeom>
          <a:ln w="12700">
            <a:miter lim="400000"/>
          </a:ln>
        </p:spPr>
        <p:txBody>
          <a:bodyPr wrap="square" lIns="50800" tIns="50800" rIns="50800" bIns="50800" anchor="ctr">
            <a:spAutoFit/>
          </a:bodyPr>
          <a:lstStyle>
            <a:lvl1pPr marL="0" indent="0" algn="r" defTabSz="825500">
              <a:lnSpc>
                <a:spcPct val="110000"/>
              </a:lnSpc>
              <a:buNone/>
              <a:defRPr kumimoji="0" lang="en-US" sz="6000" spc="0" normalizeH="0" baseline="0">
                <a:effectLst/>
                <a:latin typeface="Inter UI Bold"/>
                <a:ea typeface="Inter UI Bold"/>
                <a:cs typeface="Inter UI Bold"/>
                <a:sym typeface="Inter UI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algn="r" defTabSz="825500">
              <a:lnSpc>
                <a:spcPct val="110000"/>
              </a:lnSpc>
              <a:defRPr sz="6000" spc="0">
                <a:effectLst/>
                <a:latin typeface="Inter UI Bold"/>
                <a:ea typeface="Inter UI Bold"/>
                <a:cs typeface="Inter UI Bold"/>
                <a:sym typeface="Inter UI Bold"/>
              </a:defRPr>
            </a:pPr>
            <a:r>
              <a:rPr lang="en-US" dirty="0"/>
              <a:t>S</a:t>
            </a:r>
            <a:r>
              <a:rPr lang="id-ID" dirty="0"/>
              <a:t>ide Title Here</a:t>
            </a:r>
            <a:endParaRPr lang="en-US" dirty="0"/>
          </a:p>
        </p:txBody>
      </p:sp>
    </p:spTree>
    <p:extLst>
      <p:ext uri="{BB962C8B-B14F-4D97-AF65-F5344CB8AC3E}">
        <p14:creationId xmlns:p14="http://schemas.microsoft.com/office/powerpoint/2010/main" val="1640663324"/>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6 poin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90"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91"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94" name="Lorem Ipsum"/>
          <p:cNvSpPr txBox="1">
            <a:spLocks noGrp="1"/>
          </p:cNvSpPr>
          <p:nvPr>
            <p:ph type="body" sz="quarter" idx="15"/>
          </p:nvPr>
        </p:nvSpPr>
        <p:spPr>
          <a:xfrm>
            <a:off x="3205910"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495" name="Lorem ipsum dolor sit amet, consectetur adipiscing elit. Nunc ullamcorper porttitor ullamcorper. Cras sem enim, aliquet in ex sit amet."/>
          <p:cNvSpPr txBox="1">
            <a:spLocks noGrp="1"/>
          </p:cNvSpPr>
          <p:nvPr>
            <p:ph type="body" sz="quarter" idx="16"/>
          </p:nvPr>
        </p:nvSpPr>
        <p:spPr>
          <a:xfrm>
            <a:off x="3231310" y="3002806"/>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6" name="Lorem Ipsum"/>
          <p:cNvSpPr txBox="1">
            <a:spLocks noGrp="1"/>
          </p:cNvSpPr>
          <p:nvPr>
            <p:ph type="body" sz="quarter" idx="17"/>
          </p:nvPr>
        </p:nvSpPr>
        <p:spPr>
          <a:xfrm>
            <a:off x="3205910"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7" name="Lorem ipsum dolor sit amet, consectetur adipiscing elit. Nunc ullamcorper porttitor ullamcorper. Cras sem enim, aliquet in ex sit amet."/>
          <p:cNvSpPr txBox="1">
            <a:spLocks noGrp="1"/>
          </p:cNvSpPr>
          <p:nvPr>
            <p:ph type="body" sz="quarter" idx="18"/>
          </p:nvPr>
        </p:nvSpPr>
        <p:spPr>
          <a:xfrm>
            <a:off x="3231310" y="5812432"/>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498" name="Lorem Ipsum"/>
          <p:cNvSpPr txBox="1">
            <a:spLocks noGrp="1"/>
          </p:cNvSpPr>
          <p:nvPr>
            <p:ph type="body" sz="quarter" idx="19"/>
          </p:nvPr>
        </p:nvSpPr>
        <p:spPr>
          <a:xfrm>
            <a:off x="3205910"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499" name="Lorem ipsum dolor sit amet, consectetur adipiscing elit. Nunc ullamcorper porttitor ullamcorper. Cras sem enim, aliquet in ex sit amet."/>
          <p:cNvSpPr txBox="1">
            <a:spLocks noGrp="1"/>
          </p:cNvSpPr>
          <p:nvPr>
            <p:ph type="body" sz="quarter" idx="20"/>
          </p:nvPr>
        </p:nvSpPr>
        <p:spPr>
          <a:xfrm>
            <a:off x="3231310" y="8530121"/>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00" name="Lorem Ipsum"/>
          <p:cNvSpPr txBox="1">
            <a:spLocks noGrp="1"/>
          </p:cNvSpPr>
          <p:nvPr>
            <p:ph type="body" sz="quarter" idx="21"/>
          </p:nvPr>
        </p:nvSpPr>
        <p:spPr>
          <a:xfrm>
            <a:off x="14306874" y="2215405"/>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1" name="Lorem ipsum dolor sit amet, consectetur adipiscing elit. Nunc ullamcorper porttitor ullamcorper. Cras sem enim, aliquet in ex sit amet."/>
          <p:cNvSpPr txBox="1">
            <a:spLocks noGrp="1"/>
          </p:cNvSpPr>
          <p:nvPr>
            <p:ph type="body" sz="quarter" idx="22"/>
          </p:nvPr>
        </p:nvSpPr>
        <p:spPr>
          <a:xfrm>
            <a:off x="14332274" y="3002806"/>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2" name="Lorem Ipsum"/>
          <p:cNvSpPr txBox="1">
            <a:spLocks noGrp="1"/>
          </p:cNvSpPr>
          <p:nvPr>
            <p:ph type="body" sz="quarter" idx="23"/>
          </p:nvPr>
        </p:nvSpPr>
        <p:spPr>
          <a:xfrm>
            <a:off x="14306874" y="5025031"/>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3" name="Lorem ipsum dolor sit amet, consectetur adipiscing elit. Nunc ullamcorper porttitor ullamcorper. Cras sem enim, aliquet in ex sit amet."/>
          <p:cNvSpPr txBox="1">
            <a:spLocks noGrp="1"/>
          </p:cNvSpPr>
          <p:nvPr>
            <p:ph type="body" sz="quarter" idx="24"/>
          </p:nvPr>
        </p:nvSpPr>
        <p:spPr>
          <a:xfrm>
            <a:off x="14332274" y="5812432"/>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4" name="Lorem Ipsum"/>
          <p:cNvSpPr txBox="1">
            <a:spLocks noGrp="1"/>
          </p:cNvSpPr>
          <p:nvPr>
            <p:ph type="body" sz="quarter" idx="25"/>
          </p:nvPr>
        </p:nvSpPr>
        <p:spPr>
          <a:xfrm>
            <a:off x="14306874" y="774272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05" name="Lorem ipsum dolor sit amet, consectetur adipiscing elit. Nunc ullamcorper porttitor ullamcorper. Cras sem enim, aliquet in ex sit amet."/>
          <p:cNvSpPr txBox="1">
            <a:spLocks noGrp="1"/>
          </p:cNvSpPr>
          <p:nvPr>
            <p:ph type="body" sz="quarter" idx="26"/>
          </p:nvPr>
        </p:nvSpPr>
        <p:spPr>
          <a:xfrm>
            <a:off x="14332274" y="8530121"/>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06" name="1"/>
          <p:cNvSpPr>
            <a:spLocks noGrp="1"/>
          </p:cNvSpPr>
          <p:nvPr>
            <p:ph type="body" sz="quarter" idx="27"/>
          </p:nvPr>
        </p:nvSpPr>
        <p:spPr>
          <a:xfrm>
            <a:off x="1879977" y="2246756"/>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507" name="2"/>
          <p:cNvSpPr>
            <a:spLocks noGrp="1"/>
          </p:cNvSpPr>
          <p:nvPr>
            <p:ph type="body" sz="quarter" idx="28"/>
          </p:nvPr>
        </p:nvSpPr>
        <p:spPr>
          <a:xfrm>
            <a:off x="1879977" y="4995587"/>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2</a:t>
            </a:r>
          </a:p>
        </p:txBody>
      </p:sp>
      <p:sp>
        <p:nvSpPr>
          <p:cNvPr id="508" name="3"/>
          <p:cNvSpPr>
            <a:spLocks noGrp="1"/>
          </p:cNvSpPr>
          <p:nvPr>
            <p:ph type="body" sz="quarter" idx="29"/>
          </p:nvPr>
        </p:nvSpPr>
        <p:spPr>
          <a:xfrm>
            <a:off x="1879977" y="7713276"/>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t>3</a:t>
            </a:r>
          </a:p>
        </p:txBody>
      </p:sp>
      <p:sp>
        <p:nvSpPr>
          <p:cNvPr id="509" name="4"/>
          <p:cNvSpPr>
            <a:spLocks noGrp="1"/>
          </p:cNvSpPr>
          <p:nvPr>
            <p:ph type="body" sz="quarter" idx="30" hasCustomPrompt="1"/>
          </p:nvPr>
        </p:nvSpPr>
        <p:spPr>
          <a:xfrm>
            <a:off x="13057140" y="2246756"/>
            <a:ext cx="858991" cy="858991"/>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5</a:t>
            </a:r>
          </a:p>
        </p:txBody>
      </p:sp>
      <p:sp>
        <p:nvSpPr>
          <p:cNvPr id="510" name="5"/>
          <p:cNvSpPr>
            <a:spLocks noGrp="1"/>
          </p:cNvSpPr>
          <p:nvPr>
            <p:ph type="body" sz="quarter" idx="31" hasCustomPrompt="1"/>
          </p:nvPr>
        </p:nvSpPr>
        <p:spPr>
          <a:xfrm>
            <a:off x="13057140" y="4995587"/>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6</a:t>
            </a:r>
          </a:p>
        </p:txBody>
      </p:sp>
      <p:sp>
        <p:nvSpPr>
          <p:cNvPr id="511" name="6"/>
          <p:cNvSpPr>
            <a:spLocks noGrp="1"/>
          </p:cNvSpPr>
          <p:nvPr>
            <p:ph type="body" sz="quarter" idx="32" hasCustomPrompt="1"/>
          </p:nvPr>
        </p:nvSpPr>
        <p:spPr>
          <a:xfrm>
            <a:off x="13057140" y="7713276"/>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7</a:t>
            </a:r>
          </a:p>
        </p:txBody>
      </p:sp>
      <p:sp>
        <p:nvSpPr>
          <p:cNvPr id="25"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6"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
        <p:nvSpPr>
          <p:cNvPr id="50" name="Lorem Ipsum"/>
          <p:cNvSpPr txBox="1">
            <a:spLocks noGrp="1"/>
          </p:cNvSpPr>
          <p:nvPr>
            <p:ph type="body" sz="quarter" idx="33"/>
          </p:nvPr>
        </p:nvSpPr>
        <p:spPr>
          <a:xfrm>
            <a:off x="3205910"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1" name="Lorem ipsum dolor sit amet, consectetur adipiscing elit. Nunc ullamcorper porttitor ullamcorper. Cras sem enim, aliquet in ex sit amet."/>
          <p:cNvSpPr txBox="1">
            <a:spLocks noGrp="1"/>
          </p:cNvSpPr>
          <p:nvPr>
            <p:ph type="body" sz="quarter" idx="34"/>
          </p:nvPr>
        </p:nvSpPr>
        <p:spPr>
          <a:xfrm>
            <a:off x="3231310" y="11244683"/>
            <a:ext cx="8055815"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rPr dirty="0" err="1"/>
              <a:t>Lorem</a:t>
            </a:r>
            <a:r>
              <a:rPr dirty="0"/>
              <a:t> </a:t>
            </a:r>
            <a:r>
              <a:rPr dirty="0" err="1"/>
              <a:t>ipsum</a:t>
            </a:r>
            <a:r>
              <a:rPr dirty="0"/>
              <a:t> dolor sit </a:t>
            </a:r>
            <a:r>
              <a:rPr dirty="0" err="1"/>
              <a:t>amet</a:t>
            </a:r>
            <a:r>
              <a:rPr dirty="0"/>
              <a:t>, </a:t>
            </a:r>
            <a:r>
              <a:rPr dirty="0" err="1"/>
              <a:t>consectetur</a:t>
            </a:r>
            <a:r>
              <a:rPr dirty="0"/>
              <a:t> </a:t>
            </a:r>
            <a:r>
              <a:rPr dirty="0" err="1"/>
              <a:t>adipiscing</a:t>
            </a:r>
            <a:r>
              <a:rPr dirty="0"/>
              <a:t> </a:t>
            </a:r>
            <a:r>
              <a:rPr dirty="0" err="1"/>
              <a:t>elit</a:t>
            </a:r>
            <a:r>
              <a:rPr dirty="0"/>
              <a:t>. </a:t>
            </a:r>
            <a:r>
              <a:rPr dirty="0" err="1"/>
              <a:t>Nunc</a:t>
            </a:r>
            <a:r>
              <a:rPr dirty="0"/>
              <a:t> </a:t>
            </a:r>
            <a:r>
              <a:rPr dirty="0" err="1"/>
              <a:t>ullamcorper</a:t>
            </a:r>
            <a:r>
              <a:rPr dirty="0"/>
              <a:t> </a:t>
            </a:r>
            <a:r>
              <a:rPr dirty="0" err="1"/>
              <a:t>porttitor</a:t>
            </a:r>
            <a:r>
              <a:rPr dirty="0"/>
              <a:t> </a:t>
            </a:r>
            <a:r>
              <a:rPr dirty="0" err="1"/>
              <a:t>ullamcorper</a:t>
            </a:r>
            <a:r>
              <a:rPr dirty="0"/>
              <a:t>. </a:t>
            </a:r>
            <a:r>
              <a:rPr dirty="0" err="1"/>
              <a:t>Cras</a:t>
            </a:r>
            <a:r>
              <a:rPr dirty="0"/>
              <a:t> </a:t>
            </a:r>
            <a:r>
              <a:rPr dirty="0" err="1"/>
              <a:t>sem</a:t>
            </a:r>
            <a:r>
              <a:rPr dirty="0"/>
              <a:t> </a:t>
            </a:r>
            <a:r>
              <a:rPr dirty="0" err="1"/>
              <a:t>enim</a:t>
            </a:r>
            <a:r>
              <a:rPr dirty="0"/>
              <a:t>, </a:t>
            </a:r>
            <a:r>
              <a:rPr dirty="0" err="1"/>
              <a:t>aliquet</a:t>
            </a:r>
            <a:r>
              <a:rPr dirty="0"/>
              <a:t> in ex sit </a:t>
            </a:r>
            <a:r>
              <a:rPr dirty="0" err="1"/>
              <a:t>amet</a:t>
            </a:r>
            <a:r>
              <a:rPr dirty="0"/>
              <a:t>.</a:t>
            </a:r>
          </a:p>
        </p:txBody>
      </p:sp>
      <p:sp>
        <p:nvSpPr>
          <p:cNvPr id="52" name="Lorem Ipsum"/>
          <p:cNvSpPr txBox="1">
            <a:spLocks noGrp="1"/>
          </p:cNvSpPr>
          <p:nvPr>
            <p:ph type="body" sz="quarter" idx="35"/>
          </p:nvPr>
        </p:nvSpPr>
        <p:spPr>
          <a:xfrm>
            <a:off x="14306874" y="10457282"/>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Lorem Ipsum</a:t>
            </a:r>
          </a:p>
        </p:txBody>
      </p:sp>
      <p:sp>
        <p:nvSpPr>
          <p:cNvPr id="53" name="Lorem ipsum dolor sit amet, consectetur adipiscing elit. Nunc ullamcorper porttitor ullamcorper. Cras sem enim, aliquet in ex sit amet."/>
          <p:cNvSpPr txBox="1">
            <a:spLocks noGrp="1"/>
          </p:cNvSpPr>
          <p:nvPr>
            <p:ph type="body" sz="quarter" idx="36"/>
          </p:nvPr>
        </p:nvSpPr>
        <p:spPr>
          <a:xfrm>
            <a:off x="14332274" y="11244683"/>
            <a:ext cx="8184826"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54" name="3"/>
          <p:cNvSpPr>
            <a:spLocks noGrp="1"/>
          </p:cNvSpPr>
          <p:nvPr>
            <p:ph type="body" sz="quarter" idx="37" hasCustomPrompt="1"/>
          </p:nvPr>
        </p:nvSpPr>
        <p:spPr>
          <a:xfrm>
            <a:off x="1879977" y="10427838"/>
            <a:ext cx="858990" cy="858990"/>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4</a:t>
            </a:r>
          </a:p>
        </p:txBody>
      </p:sp>
      <p:sp>
        <p:nvSpPr>
          <p:cNvPr id="55" name="6"/>
          <p:cNvSpPr>
            <a:spLocks noGrp="1"/>
          </p:cNvSpPr>
          <p:nvPr>
            <p:ph type="body" sz="quarter" idx="38" hasCustomPrompt="1"/>
          </p:nvPr>
        </p:nvSpPr>
        <p:spPr>
          <a:xfrm>
            <a:off x="13057140" y="10427838"/>
            <a:ext cx="858991" cy="858990"/>
          </a:xfrm>
          <a:prstGeom prst="ellipse">
            <a:avLst/>
          </a:prstGeom>
          <a:ln w="25400">
            <a:solidFill>
              <a:srgbClr val="985DF1"/>
            </a:solidFill>
            <a:miter lim="400000"/>
          </a:ln>
        </p:spPr>
        <p:txBody>
          <a:bodyPr lIns="38100" tIns="38100" rIns="38100" bIns="38100" anchor="ctr"/>
          <a:lstStyle>
            <a:lvl1pPr>
              <a:defRPr kumimoji="0" sz="3000" normalizeH="0">
                <a:effectLst/>
                <a:latin typeface="Inter UI Bold"/>
                <a:ea typeface="Inter UI Bold"/>
                <a:cs typeface="Inter UI Bold"/>
              </a:defRPr>
            </a:lvl1pPr>
          </a:lstStyle>
          <a:p>
            <a:pPr marL="0" lvl="0" indent="0" algn="ctr" rtl="0" fontAlgn="auto" hangingPunct="0">
              <a:spcBef>
                <a:spcPts val="0"/>
              </a:spcBef>
              <a:buSzTx/>
              <a:buNone/>
            </a:pPr>
            <a:r>
              <a:rPr dirty="0"/>
              <a:t>8</a:t>
            </a:r>
          </a:p>
        </p:txBody>
      </p:sp>
    </p:spTree>
    <p:extLst>
      <p:ext uri="{BB962C8B-B14F-4D97-AF65-F5344CB8AC3E}">
        <p14:creationId xmlns:p14="http://schemas.microsoft.com/office/powerpoint/2010/main" val="4038492701"/>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Big image survey">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643"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644"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647" name="Gender data survey of lorem ipsum"/>
          <p:cNvSpPr txBox="1">
            <a:spLocks noGrp="1"/>
          </p:cNvSpPr>
          <p:nvPr>
            <p:ph type="body" sz="quarter" idx="15"/>
          </p:nvPr>
        </p:nvSpPr>
        <p:spPr>
          <a:xfrm>
            <a:off x="12199937" y="2638730"/>
            <a:ext cx="10327133" cy="2590801"/>
          </a:xfrm>
          <a:prstGeom prst="rect">
            <a:avLst/>
          </a:prstGeom>
        </p:spPr>
        <p:txBody>
          <a:bodyPr>
            <a:spAutoFit/>
          </a:bodyPr>
          <a:lstStyle/>
          <a:p>
            <a:pPr marL="0" indent="0">
              <a:spcBef>
                <a:spcPts val="0"/>
              </a:spcBef>
              <a:buSzTx/>
              <a:buNone/>
              <a:defRPr sz="8200" spc="-164">
                <a:latin typeface="Inter UI Black"/>
                <a:ea typeface="Inter UI Black"/>
                <a:cs typeface="Inter UI Black"/>
                <a:sym typeface="Inter UI Black"/>
              </a:defRPr>
            </a:pPr>
            <a:r>
              <a:t>Gender data survey of lorem ipsum</a:t>
            </a:r>
          </a:p>
        </p:txBody>
      </p:sp>
      <p:sp>
        <p:nvSpPr>
          <p:cNvPr id="648" name="Lorem Ipsum is not simply random text. It has roots in a lot kind simple of piece of classical. variazioni dei passaggi del Lorem Ipsum ontract exceed the economic Lorem Ipsum is not simply random."/>
          <p:cNvSpPr txBox="1">
            <a:spLocks noGrp="1"/>
          </p:cNvSpPr>
          <p:nvPr>
            <p:ph type="body" sz="quarter" idx="16"/>
          </p:nvPr>
        </p:nvSpPr>
        <p:spPr>
          <a:xfrm>
            <a:off x="12209462" y="5714999"/>
            <a:ext cx="10308083" cy="2286001"/>
          </a:xfrm>
          <a:prstGeom prst="rect">
            <a:avLst/>
          </a:prstGeom>
        </p:spPr>
        <p:txBody>
          <a:bodyPr>
            <a:spAutoFit/>
          </a:bodyPr>
          <a:lstStyle>
            <a:lvl1pPr marL="0" indent="0">
              <a:spcBef>
                <a:spcPts val="0"/>
              </a:spcBef>
              <a:buSzTx/>
              <a:buNone/>
              <a:defRPr sz="3000" spc="-59">
                <a:solidFill>
                  <a:srgbClr val="C3CBDA"/>
                </a:solidFill>
                <a:latin typeface="Inter UI Regular"/>
                <a:ea typeface="Inter UI Regular"/>
                <a:cs typeface="Inter UI Regular"/>
                <a:sym typeface="Inter UI Regular"/>
              </a:defRPr>
            </a:lvl1pPr>
          </a:lstStyle>
          <a:p>
            <a:r>
              <a:t>Lorem Ipsum is not simply random text. It has roots in a lot kind simple of piece of classical. variazioni dei passaggi del Lorem Ipsum ontract exceed the economic Lorem Ipsum is not simply random. </a:t>
            </a:r>
          </a:p>
        </p:txBody>
      </p:sp>
      <p:sp>
        <p:nvSpPr>
          <p:cNvPr id="649" name="Rounded Rectangle"/>
          <p:cNvSpPr>
            <a:spLocks noGrp="1"/>
          </p:cNvSpPr>
          <p:nvPr>
            <p:ph type="body" sz="quarter" idx="17"/>
          </p:nvPr>
        </p:nvSpPr>
        <p:spPr>
          <a:xfrm>
            <a:off x="12204700" y="8925992"/>
            <a:ext cx="4699692"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0" name="Rectangle"/>
          <p:cNvSpPr>
            <a:spLocks noGrp="1"/>
          </p:cNvSpPr>
          <p:nvPr>
            <p:ph type="body" sz="quarter" idx="18"/>
          </p:nvPr>
        </p:nvSpPr>
        <p:spPr>
          <a:xfrm>
            <a:off x="15373394" y="8921229"/>
            <a:ext cx="1523061" cy="783289"/>
          </a:xfrm>
          <a:prstGeom prst="rect">
            <a:avLst/>
          </a:prstGeom>
          <a:solidFill>
            <a:srgbClr val="985DF1"/>
          </a:solidFill>
        </p:spPr>
        <p:txBody>
          <a:bodyPr>
            <a:noAutofit/>
          </a:bodyPr>
          <a:lstStyle/>
          <a:p>
            <a:pPr marL="0" indent="0" defTabSz="457200">
              <a:lnSpc>
                <a:spcPct val="80000"/>
              </a:lnSpc>
              <a:spcBef>
                <a:spcPts val="0"/>
              </a:spcBef>
              <a:buSzTx/>
              <a:buNone/>
              <a:defRPr sz="4200" spc="-126">
                <a:effectLst>
                  <a:outerShdw blurRad="38100" dist="12700" dir="5400000" rotWithShape="0">
                    <a:srgbClr val="000000">
                      <a:alpha val="50000"/>
                    </a:srgbClr>
                  </a:outerShdw>
                </a:effectLst>
                <a:latin typeface="Inter UI Bold"/>
                <a:ea typeface="Inter UI Bold"/>
                <a:cs typeface="Inter UI Bold"/>
                <a:sym typeface="Inter UI Bold"/>
              </a:defRPr>
            </a:pPr>
            <a:endParaRPr/>
          </a:p>
        </p:txBody>
      </p:sp>
      <p:sp>
        <p:nvSpPr>
          <p:cNvPr id="651" name="25%"/>
          <p:cNvSpPr txBox="1">
            <a:spLocks noGrp="1"/>
          </p:cNvSpPr>
          <p:nvPr>
            <p:ph type="body" sz="quarter" idx="19"/>
          </p:nvPr>
        </p:nvSpPr>
        <p:spPr>
          <a:xfrm>
            <a:off x="15575480" y="8918666"/>
            <a:ext cx="1173382"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25%</a:t>
            </a:r>
          </a:p>
        </p:txBody>
      </p:sp>
      <p:sp>
        <p:nvSpPr>
          <p:cNvPr id="652" name="MAN"/>
          <p:cNvSpPr txBox="1">
            <a:spLocks noGrp="1"/>
          </p:cNvSpPr>
          <p:nvPr>
            <p:ph type="body" sz="quarter" idx="20"/>
          </p:nvPr>
        </p:nvSpPr>
        <p:spPr>
          <a:xfrm>
            <a:off x="13194667" y="9002970"/>
            <a:ext cx="1153627"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MAN</a:t>
            </a:r>
          </a:p>
        </p:txBody>
      </p:sp>
      <p:sp>
        <p:nvSpPr>
          <p:cNvPr id="653" name="Rounded Rectangle"/>
          <p:cNvSpPr>
            <a:spLocks noGrp="1"/>
          </p:cNvSpPr>
          <p:nvPr>
            <p:ph type="body" sz="quarter" idx="21"/>
          </p:nvPr>
        </p:nvSpPr>
        <p:spPr>
          <a:xfrm>
            <a:off x="17628514" y="8949570"/>
            <a:ext cx="4699693" cy="784301"/>
          </a:xfrm>
          <a:prstGeom prst="roundRect">
            <a:avLst>
              <a:gd name="adj" fmla="val 8333"/>
            </a:avLst>
          </a:prstGeom>
          <a:ln w="25400">
            <a:solidFill>
              <a:srgbClr val="985DF1"/>
            </a:solidFill>
          </a:ln>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4" name="Rectangle"/>
          <p:cNvSpPr>
            <a:spLocks noGrp="1"/>
          </p:cNvSpPr>
          <p:nvPr>
            <p:ph type="body" sz="quarter" idx="22"/>
          </p:nvPr>
        </p:nvSpPr>
        <p:spPr>
          <a:xfrm>
            <a:off x="20800384" y="8950583"/>
            <a:ext cx="1523061" cy="783289"/>
          </a:xfrm>
          <a:prstGeom prst="rect">
            <a:avLst/>
          </a:prstGeom>
          <a:solidFill>
            <a:srgbClr val="5A80FC"/>
          </a:solidFill>
        </p:spPr>
        <p:txBody>
          <a:bodyPr>
            <a:noAutofit/>
          </a:bodyPr>
          <a:lstStyle/>
          <a:p>
            <a:pPr marL="0" indent="0" defTabSz="457200">
              <a:lnSpc>
                <a:spcPct val="80000"/>
              </a:lnSpc>
              <a:spcBef>
                <a:spcPts val="0"/>
              </a:spcBef>
              <a:buSzTx/>
              <a:buNone/>
              <a:defRPr sz="4200" spc="-126">
                <a:effectLst>
                  <a:outerShdw blurRad="1270000" dist="101600" dir="18900000" rotWithShape="0">
                    <a:srgbClr val="000000">
                      <a:alpha val="80000"/>
                    </a:srgbClr>
                  </a:outerShdw>
                </a:effectLst>
                <a:latin typeface="Inter UI Bold"/>
                <a:ea typeface="Inter UI Bold"/>
                <a:cs typeface="Inter UI Bold"/>
                <a:sym typeface="Inter UI Bold"/>
              </a:defRPr>
            </a:pPr>
            <a:endParaRPr/>
          </a:p>
        </p:txBody>
      </p:sp>
      <p:sp>
        <p:nvSpPr>
          <p:cNvPr id="655" name="30%"/>
          <p:cNvSpPr txBox="1">
            <a:spLocks noGrp="1"/>
          </p:cNvSpPr>
          <p:nvPr>
            <p:ph type="body" sz="quarter" idx="23"/>
          </p:nvPr>
        </p:nvSpPr>
        <p:spPr>
          <a:xfrm>
            <a:off x="20983717" y="8918666"/>
            <a:ext cx="1210887" cy="812801"/>
          </a:xfrm>
          <a:prstGeom prst="rect">
            <a:avLst/>
          </a:prstGeom>
        </p:spPr>
        <p:txBody>
          <a:bodyPr>
            <a:spAutoFit/>
          </a:bodyPr>
          <a:lstStyle>
            <a:lvl1pPr marL="0" indent="0">
              <a:lnSpc>
                <a:spcPct val="120000"/>
              </a:lnSpc>
              <a:spcBef>
                <a:spcPts val="0"/>
              </a:spcBef>
              <a:buSzTx/>
              <a:buNone/>
              <a:defRPr sz="4000" spc="0">
                <a:latin typeface="Inter UI Regular"/>
                <a:ea typeface="Inter UI Regular"/>
                <a:cs typeface="Inter UI Regular"/>
                <a:sym typeface="Inter UI Regular"/>
              </a:defRPr>
            </a:lvl1pPr>
          </a:lstStyle>
          <a:p>
            <a:pPr>
              <a:defRPr>
                <a:latin typeface="Inter UI Bold"/>
                <a:ea typeface="Inter UI Bold"/>
                <a:cs typeface="Inter UI Bold"/>
                <a:sym typeface="Inter UI Bold"/>
              </a:defRPr>
            </a:pPr>
            <a:r>
              <a:rPr>
                <a:latin typeface="Inter UI Regular"/>
                <a:ea typeface="Inter UI Regular"/>
                <a:cs typeface="Inter UI Regular"/>
                <a:sym typeface="Inter UI Regular"/>
              </a:rPr>
              <a:t>30%</a:t>
            </a:r>
          </a:p>
        </p:txBody>
      </p:sp>
      <p:sp>
        <p:nvSpPr>
          <p:cNvPr id="656" name="WOMAN"/>
          <p:cNvSpPr txBox="1">
            <a:spLocks noGrp="1"/>
          </p:cNvSpPr>
          <p:nvPr>
            <p:ph type="body" sz="quarter" idx="24"/>
          </p:nvPr>
        </p:nvSpPr>
        <p:spPr>
          <a:xfrm>
            <a:off x="18297344" y="9036413"/>
            <a:ext cx="1923844" cy="622301"/>
          </a:xfrm>
          <a:prstGeom prst="rect">
            <a:avLst/>
          </a:prstGeom>
        </p:spPr>
        <p:txBody>
          <a:bodyPr wrap="none">
            <a:spAutoFit/>
          </a:bodyPr>
          <a:lstStyle>
            <a:lvl1pPr marL="0" indent="0" algn="ctr">
              <a:spcBef>
                <a:spcPts val="0"/>
              </a:spcBef>
              <a:buSzTx/>
              <a:buNone/>
              <a:defRPr sz="3400" spc="0">
                <a:latin typeface="Inter UI Bold"/>
                <a:ea typeface="Inter UI Bold"/>
                <a:cs typeface="Inter UI Bold"/>
                <a:sym typeface="Inter UI Bold"/>
              </a:defRPr>
            </a:lvl1pPr>
          </a:lstStyle>
          <a:p>
            <a:r>
              <a:t>WOMAN</a:t>
            </a:r>
          </a:p>
        </p:txBody>
      </p:sp>
      <p:sp>
        <p:nvSpPr>
          <p:cNvPr id="657" name="Lorem ipsume koler sit denima ostes daname donwiakamare dimsa quosam sant"/>
          <p:cNvSpPr txBox="1">
            <a:spLocks noGrp="1"/>
          </p:cNvSpPr>
          <p:nvPr>
            <p:ph type="body" sz="quarter" idx="25"/>
          </p:nvPr>
        </p:nvSpPr>
        <p:spPr>
          <a:xfrm>
            <a:off x="12209462" y="9980747"/>
            <a:ext cx="4690168"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8" name="Lorem ipsume koler sit denima ostes daname donwiakamare dimsa quosam sant"/>
          <p:cNvSpPr txBox="1">
            <a:spLocks noGrp="1"/>
          </p:cNvSpPr>
          <p:nvPr>
            <p:ph type="body" sz="quarter" idx="26"/>
          </p:nvPr>
        </p:nvSpPr>
        <p:spPr>
          <a:xfrm>
            <a:off x="17633277" y="9980747"/>
            <a:ext cx="4690167" cy="1981201"/>
          </a:xfrm>
          <a:prstGeom prst="rect">
            <a:avLst/>
          </a:prstGeom>
        </p:spPr>
        <p:txBody>
          <a:bodyPr>
            <a:spAutoFit/>
          </a:bodyPr>
          <a:lstStyle>
            <a:lvl1pPr marL="0" indent="0">
              <a:spcBef>
                <a:spcPts val="0"/>
              </a:spcBef>
              <a:buSzTx/>
              <a:buNone/>
              <a:defRPr sz="2600" spc="0">
                <a:solidFill>
                  <a:srgbClr val="C3CBDA"/>
                </a:solidFill>
                <a:latin typeface="Inter UI Regular"/>
                <a:ea typeface="Inter UI Regular"/>
                <a:cs typeface="Inter UI Regular"/>
                <a:sym typeface="Inter UI Regular"/>
              </a:defRPr>
            </a:lvl1pPr>
          </a:lstStyle>
          <a:p>
            <a:r>
              <a:t>Lorem ipsume koler sit denima ostes daname donwiakamare dimsa quosam sant</a:t>
            </a:r>
          </a:p>
        </p:txBody>
      </p:sp>
      <p:sp>
        <p:nvSpPr>
          <p:cNvPr id="659" name="Image"/>
          <p:cNvSpPr>
            <a:spLocks noGrp="1"/>
          </p:cNvSpPr>
          <p:nvPr>
            <p:ph type="pic" sz="half" idx="27"/>
          </p:nvPr>
        </p:nvSpPr>
        <p:spPr>
          <a:xfrm>
            <a:off x="1524828" y="2521936"/>
            <a:ext cx="9345545" cy="9345544"/>
          </a:xfrm>
          <a:prstGeom prst="rect">
            <a:avLst/>
          </a:prstGeom>
        </p:spPr>
        <p:txBody>
          <a:bodyPr lIns="91439" tIns="45719" rIns="91439" bIns="45719" anchor="t">
            <a:noAutofit/>
          </a:bodyPr>
          <a:lstStyle/>
          <a:p>
            <a:endParaRPr/>
          </a:p>
        </p:txBody>
      </p:sp>
      <p:sp>
        <p:nvSpPr>
          <p:cNvPr id="20"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21"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7" name="Image"/>
          <p:cNvSpPr>
            <a:spLocks noGrp="1"/>
          </p:cNvSpPr>
          <p:nvPr>
            <p:ph type="pic" sz="quarter" idx="13"/>
          </p:nvPr>
        </p:nvSpPr>
        <p:spPr>
          <a:xfrm>
            <a:off x="1754474" y="6467144"/>
            <a:ext cx="3439893" cy="458653"/>
          </a:xfrm>
          <a:prstGeom prst="rect">
            <a:avLst/>
          </a:prstGeom>
        </p:spPr>
        <p:txBody>
          <a:bodyPr lIns="91439" tIns="45719" rIns="91439" bIns="45719" anchor="t">
            <a:noAutofit/>
          </a:bodyPr>
          <a:lstStyle/>
          <a:p>
            <a:endParaRPr/>
          </a:p>
        </p:txBody>
      </p:sp>
      <p:sp>
        <p:nvSpPr>
          <p:cNvPr id="39" name="Course Title That Wraps Over Two Lines"/>
          <p:cNvSpPr txBox="1">
            <a:spLocks noGrp="1"/>
          </p:cNvSpPr>
          <p:nvPr>
            <p:ph type="body" sz="quarter" idx="15"/>
          </p:nvPr>
        </p:nvSpPr>
        <p:spPr>
          <a:xfrm>
            <a:off x="1651000" y="6906169"/>
            <a:ext cx="16759635" cy="3532684"/>
          </a:xfrm>
          <a:prstGeom prst="rect">
            <a:avLst/>
          </a:prstGeom>
        </p:spPr>
        <p:txBody>
          <a:bodyPr anchor="b">
            <a:noAutofit/>
          </a:bodyPr>
          <a:lstStyle>
            <a:lvl1pPr marL="0" indent="0">
              <a:lnSpc>
                <a:spcPct val="80000"/>
              </a:lnSpc>
              <a:spcBef>
                <a:spcPts val="0"/>
              </a:spcBef>
              <a:buSzTx/>
              <a:buNone/>
              <a:defRPr sz="11200" spc="-224">
                <a:effectLst/>
                <a:latin typeface="Inter UI Black" panose="020B0A02050000000004" pitchFamily="34" charset="0"/>
                <a:ea typeface="Inter UI Black" panose="020B0A02050000000004" pitchFamily="34" charset="0"/>
                <a:cs typeface="+mn-cs"/>
                <a:sym typeface="Inter UI Regular Extra Bold"/>
              </a:defRPr>
            </a:lvl1pPr>
          </a:lstStyle>
          <a:p>
            <a:r>
              <a:rPr dirty="0"/>
              <a:t>Course Title That Wraps Over Two Lines</a:t>
            </a:r>
          </a:p>
        </p:txBody>
      </p:sp>
      <p:sp>
        <p:nvSpPr>
          <p:cNvPr id="40" name="Jane Smith"/>
          <p:cNvSpPr txBox="1">
            <a:spLocks noGrp="1"/>
          </p:cNvSpPr>
          <p:nvPr>
            <p:ph type="body" sz="quarter" idx="16"/>
          </p:nvPr>
        </p:nvSpPr>
        <p:spPr>
          <a:xfrm>
            <a:off x="3032648" y="11456787"/>
            <a:ext cx="5995366" cy="619657"/>
          </a:xfrm>
          <a:prstGeom prst="rect">
            <a:avLst/>
          </a:prstGeom>
        </p:spPr>
        <p:txBody>
          <a:bodyPr>
            <a:sp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Jane Smith</a:t>
            </a:r>
          </a:p>
        </p:txBody>
      </p:sp>
      <p:sp>
        <p:nvSpPr>
          <p:cNvPr id="41" name="AWS Community Hero"/>
          <p:cNvSpPr txBox="1">
            <a:spLocks noGrp="1"/>
          </p:cNvSpPr>
          <p:nvPr>
            <p:ph type="body" sz="quarter" idx="17"/>
          </p:nvPr>
        </p:nvSpPr>
        <p:spPr>
          <a:xfrm>
            <a:off x="3032648" y="12023620"/>
            <a:ext cx="5995366" cy="324191"/>
          </a:xfrm>
          <a:prstGeom prst="rect">
            <a:avLst/>
          </a:prstGeom>
        </p:spPr>
        <p:txBody>
          <a:bodyPr>
            <a:spAutoFit/>
          </a:bodyPr>
          <a:lstStyle>
            <a:lvl1pPr marL="0" indent="0" defTabSz="457200">
              <a:lnSpc>
                <a:spcPct val="80000"/>
              </a:lnSpc>
              <a:spcBef>
                <a:spcPts val="0"/>
              </a:spcBef>
              <a:buSzTx/>
              <a:buNone/>
              <a:defRPr sz="1800" spc="107">
                <a:solidFill>
                  <a:srgbClr val="FC8918"/>
                </a:solidFill>
                <a:effectLst/>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AWS Community Hero</a:t>
            </a:r>
          </a:p>
        </p:txBody>
      </p:sp>
      <p:sp>
        <p:nvSpPr>
          <p:cNvPr id="42" name="Image"/>
          <p:cNvSpPr>
            <a:spLocks noGrp="1"/>
          </p:cNvSpPr>
          <p:nvPr>
            <p:ph type="pic" sz="quarter" idx="18"/>
          </p:nvPr>
        </p:nvSpPr>
        <p:spPr>
          <a:xfrm>
            <a:off x="1879600" y="11498684"/>
            <a:ext cx="859632" cy="859632"/>
          </a:xfrm>
          <a:prstGeom prst="ellipse">
            <a:avLst/>
          </a:prstGeom>
          <a:ln w="63500">
            <a:solidFill>
              <a:srgbClr val="FFFFFF"/>
            </a:solidFill>
          </a:ln>
          <a:effectLst>
            <a:outerShdw blurRad="63500" dist="25400" dir="5400000" rotWithShape="0">
              <a:srgbClr val="000000">
                <a:alpha val="50000"/>
              </a:srgbClr>
            </a:outerShdw>
          </a:effectLst>
        </p:spPr>
        <p:txBody>
          <a:bodyPr lIns="91439" tIns="45719" rIns="91439" bIns="45719" anchor="t">
            <a:noAutofit/>
          </a:bodyPr>
          <a:lstStyle/>
          <a:p>
            <a:endParaRPr dirty="0"/>
          </a:p>
        </p:txBody>
      </p:sp>
      <p:cxnSp>
        <p:nvCxnSpPr>
          <p:cNvPr id="3" name="Straight Connector 2"/>
          <p:cNvCxnSpPr/>
          <p:nvPr userDrawn="1"/>
        </p:nvCxnSpPr>
        <p:spPr>
          <a:xfrm>
            <a:off x="1879600" y="11015663"/>
            <a:ext cx="22745405" cy="0"/>
          </a:xfrm>
          <a:prstGeom prst="line">
            <a:avLst/>
          </a:prstGeom>
          <a:ln w="38100">
            <a:solidFill>
              <a:srgbClr val="FFFFFF">
                <a:alpha val="9070"/>
              </a:srgbClr>
            </a:solidFill>
            <a:miter lim="400000"/>
          </a:ln>
        </p:spPr>
      </p:cxnSp>
    </p:spTree>
    <p:extLst>
      <p:ext uri="{BB962C8B-B14F-4D97-AF65-F5344CB8AC3E}">
        <p14:creationId xmlns:p14="http://schemas.microsoft.com/office/powerpoint/2010/main" val="1506476209"/>
      </p:ext>
    </p:extLst>
  </p:cSld>
  <p:clrMapOvr>
    <a:masterClrMapping/>
  </p:clrMapOvr>
  <p:transition spd="med"/>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14:presetBounceEnd="46000">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14:bounceEnd="46000">
                                          <p:cBhvr additive="base">
                                            <p:cTn id="7" dur="500" fill="hold"/>
                                            <p:tgtEl>
                                              <p:spTgt spid="37"/>
                                            </p:tgtEl>
                                            <p:attrNameLst>
                                              <p:attrName>ppt_x</p:attrName>
                                            </p:attrNameLst>
                                          </p:cBhvr>
                                          <p:tavLst>
                                            <p:tav tm="0">
                                              <p:val>
                                                <p:strVal val="#ppt_x"/>
                                              </p:val>
                                            </p:tav>
                                            <p:tav tm="100000">
                                              <p:val>
                                                <p:strVal val="#ppt_x"/>
                                              </p:val>
                                            </p:tav>
                                          </p:tavLst>
                                        </p:anim>
                                        <p:anim calcmode="lin" valueType="num" p14:bounceEnd="46000">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nodePh="1">
                                      <p:stCondLst>
                                        <p:cond delay="0"/>
                                      </p:stCondLst>
                                      <p:endCondLst>
                                        <p:cond evt="begin" delay="0">
                                          <p:tn val="5"/>
                                        </p:cond>
                                      </p:end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Right image">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2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9" name="Picture Placeholder 8"/>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
        <p:nvSpPr>
          <p:cNvPr id="7" name="Text Placeholder 6"/>
          <p:cNvSpPr>
            <a:spLocks noGrp="1"/>
          </p:cNvSpPr>
          <p:nvPr>
            <p:ph type="body" sz="quarter" idx="14" hasCustomPrompt="1"/>
          </p:nvPr>
        </p:nvSpPr>
        <p:spPr>
          <a:xfrm>
            <a:off x="1997771" y="2543120"/>
            <a:ext cx="5860346" cy="1016689"/>
          </a:xfrm>
          <a:prstGeom prst="rect">
            <a:avLst/>
          </a:prstGeom>
          <a:ln w="12700">
            <a:miter lim="400000"/>
          </a:ln>
        </p:spPr>
        <p:txBody>
          <a:bodyPr wrap="square" lIns="50800" tIns="50800" rIns="50800" bIns="50800" anchor="ctr">
            <a:spAutoFit/>
          </a:bodyPr>
          <a:lstStyle>
            <a:lvl1pPr>
              <a:defRPr kumimoji="0" lang="id-ID" sz="5400" normalizeH="0" dirty="0">
                <a:effectLst/>
                <a:latin typeface="Inter UI Bold"/>
                <a:ea typeface="Inter UI Bold"/>
                <a:cs typeface="Inter UI Bold"/>
                <a:sym typeface="Inter UI Regular Extra Bold"/>
              </a:defRPr>
            </a:lvl1pPr>
          </a:lstStyle>
          <a:p>
            <a:pPr marL="0" lvl="0" indent="0" rtl="0" fontAlgn="auto" hangingPunct="0">
              <a:lnSpc>
                <a:spcPct val="110000"/>
              </a:lnSpc>
              <a:spcBef>
                <a:spcPts val="0"/>
              </a:spcBef>
              <a:buSzTx/>
              <a:buNone/>
            </a:pPr>
            <a:r>
              <a:rPr lang="id-ID" dirty="0"/>
              <a:t>Slide Title</a:t>
            </a:r>
          </a:p>
        </p:txBody>
      </p:sp>
      <p:sp>
        <p:nvSpPr>
          <p:cNvPr id="25" name="Lorem Ipsum"/>
          <p:cNvSpPr txBox="1">
            <a:spLocks noGrp="1"/>
          </p:cNvSpPr>
          <p:nvPr>
            <p:ph type="body" sz="quarter" idx="15"/>
          </p:nvPr>
        </p:nvSpPr>
        <p:spPr>
          <a:xfrm>
            <a:off x="3323704" y="431339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6" name="Lorem ipsum dolor sit amet, consectetur adipiscing elit. Nunc ullamcorper porttitor ullamcorper. Cras sem enim, aliquet in ex sit amet."/>
          <p:cNvSpPr txBox="1">
            <a:spLocks noGrp="1"/>
          </p:cNvSpPr>
          <p:nvPr>
            <p:ph type="body" sz="quarter" idx="16"/>
          </p:nvPr>
        </p:nvSpPr>
        <p:spPr>
          <a:xfrm>
            <a:off x="3349104" y="510079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27" name="1"/>
          <p:cNvSpPr>
            <a:spLocks noGrp="1"/>
          </p:cNvSpPr>
          <p:nvPr>
            <p:ph type="body" sz="quarter" idx="27"/>
          </p:nvPr>
        </p:nvSpPr>
        <p:spPr>
          <a:xfrm>
            <a:off x="1997771" y="434474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1</a:t>
            </a:r>
          </a:p>
        </p:txBody>
      </p:sp>
      <p:sp>
        <p:nvSpPr>
          <p:cNvPr id="28" name="Lorem Ipsum"/>
          <p:cNvSpPr txBox="1">
            <a:spLocks noGrp="1"/>
          </p:cNvSpPr>
          <p:nvPr>
            <p:ph type="body" sz="quarter" idx="28"/>
          </p:nvPr>
        </p:nvSpPr>
        <p:spPr>
          <a:xfrm>
            <a:off x="3323704" y="7239367"/>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29" name="Lorem ipsum dolor sit amet, consectetur adipiscing elit. Nunc ullamcorper porttitor ullamcorper. Cras sem enim, aliquet in ex sit amet."/>
          <p:cNvSpPr txBox="1">
            <a:spLocks noGrp="1"/>
          </p:cNvSpPr>
          <p:nvPr>
            <p:ph type="body" sz="quarter" idx="29"/>
          </p:nvPr>
        </p:nvSpPr>
        <p:spPr>
          <a:xfrm>
            <a:off x="3349104" y="8026768"/>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0" name="1"/>
          <p:cNvSpPr>
            <a:spLocks noGrp="1"/>
          </p:cNvSpPr>
          <p:nvPr>
            <p:ph type="body" sz="quarter" idx="30" hasCustomPrompt="1"/>
          </p:nvPr>
        </p:nvSpPr>
        <p:spPr>
          <a:xfrm>
            <a:off x="1997771" y="7270718"/>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2</a:t>
            </a:r>
          </a:p>
        </p:txBody>
      </p:sp>
      <p:sp>
        <p:nvSpPr>
          <p:cNvPr id="31" name="Lorem Ipsum"/>
          <p:cNvSpPr txBox="1">
            <a:spLocks noGrp="1"/>
          </p:cNvSpPr>
          <p:nvPr>
            <p:ph type="body" sz="quarter" idx="31"/>
          </p:nvPr>
        </p:nvSpPr>
        <p:spPr>
          <a:xfrm>
            <a:off x="3323704" y="10136340"/>
            <a:ext cx="2922595" cy="615553"/>
          </a:xfrm>
          <a:prstGeom prst="rect">
            <a:avLst/>
          </a:prstGeom>
        </p:spPr>
        <p:txBody>
          <a:bodyPr wrap="none">
            <a:spAutoFit/>
          </a:bodyPr>
          <a:lstStyle>
            <a:lvl1pPr marL="0" indent="0">
              <a:spcBef>
                <a:spcPts val="0"/>
              </a:spcBef>
              <a:buSzTx/>
              <a:buNone/>
              <a:defRPr sz="3400" spc="0">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rPr dirty="0" err="1"/>
              <a:t>Lorem</a:t>
            </a:r>
            <a:r>
              <a:rPr dirty="0"/>
              <a:t> </a:t>
            </a:r>
            <a:r>
              <a:rPr dirty="0" err="1"/>
              <a:t>Ipsum</a:t>
            </a:r>
            <a:endParaRPr dirty="0"/>
          </a:p>
        </p:txBody>
      </p:sp>
      <p:sp>
        <p:nvSpPr>
          <p:cNvPr id="32" name="Lorem ipsum dolor sit amet, consectetur adipiscing elit. Nunc ullamcorper porttitor ullamcorper. Cras sem enim, aliquet in ex sit amet."/>
          <p:cNvSpPr txBox="1">
            <a:spLocks noGrp="1"/>
          </p:cNvSpPr>
          <p:nvPr>
            <p:ph type="body" sz="quarter" idx="32"/>
          </p:nvPr>
        </p:nvSpPr>
        <p:spPr>
          <a:xfrm>
            <a:off x="3349104" y="10923741"/>
            <a:ext cx="8055814" cy="1384995"/>
          </a:xfrm>
          <a:prstGeom prst="rect">
            <a:avLst/>
          </a:prstGeom>
        </p:spPr>
        <p:txBody>
          <a:bodyPr wrap="square" anchor="t">
            <a:spAutoFit/>
          </a:bodyPr>
          <a:lstStyle>
            <a:lvl1pPr marL="0" indent="0" algn="l">
              <a:spcBef>
                <a:spcPts val="0"/>
              </a:spcBef>
              <a:buSzTx/>
              <a:buNone/>
              <a:defRPr sz="2800" spc="-28">
                <a:solidFill>
                  <a:srgbClr val="C3CBDA"/>
                </a:solidFill>
                <a:latin typeface="Inter UI Regular"/>
                <a:ea typeface="Inter UI Regular"/>
                <a:cs typeface="Inter UI Regular"/>
                <a:sym typeface="Inter UI Regular"/>
              </a:defRPr>
            </a:lvl1pPr>
          </a:lstStyle>
          <a:p>
            <a:r>
              <a:t>Lorem ipsum dolor sit amet, consectetur adipiscing elit. Nunc ullamcorper porttitor ullamcorper. Cras sem enim, aliquet in ex sit amet.</a:t>
            </a:r>
          </a:p>
        </p:txBody>
      </p:sp>
      <p:sp>
        <p:nvSpPr>
          <p:cNvPr id="33" name="1"/>
          <p:cNvSpPr>
            <a:spLocks noGrp="1"/>
          </p:cNvSpPr>
          <p:nvPr>
            <p:ph type="body" sz="quarter" idx="33" hasCustomPrompt="1"/>
          </p:nvPr>
        </p:nvSpPr>
        <p:spPr>
          <a:xfrm>
            <a:off x="1997771" y="10167691"/>
            <a:ext cx="858990" cy="858991"/>
          </a:xfrm>
          <a:prstGeom prst="ellipse">
            <a:avLst/>
          </a:prstGeom>
          <a:ln w="25400">
            <a:solidFill>
              <a:srgbClr val="985DF1"/>
            </a:solidFill>
            <a:miter lim="400000"/>
          </a:ln>
        </p:spPr>
        <p:txBody>
          <a:bodyPr lIns="38100" tIns="38100" rIns="38100" bIns="38100" anchor="ctr"/>
          <a:lstStyle>
            <a:lvl1pPr algn="ctr">
              <a:defRPr kumimoji="0" sz="3000" normalizeH="0">
                <a:effectLst/>
                <a:latin typeface="Inter UI Bold"/>
                <a:ea typeface="Inter UI Bold"/>
                <a:cs typeface="Inter UI Bold"/>
                <a:sym typeface="Inter UI Regular Extra Bold"/>
              </a:defRPr>
            </a:lvl1pPr>
          </a:lstStyle>
          <a:p>
            <a:pPr marL="0" lvl="0" indent="0" algn="ctr" rtl="0" fontAlgn="auto" hangingPunct="0">
              <a:spcBef>
                <a:spcPts val="0"/>
              </a:spcBef>
              <a:buSzTx/>
              <a:buNone/>
            </a:pPr>
            <a:r>
              <a:rPr dirty="0"/>
              <a:t>3</a:t>
            </a:r>
          </a:p>
        </p:txBody>
      </p:sp>
    </p:spTree>
    <p:extLst>
      <p:ext uri="{BB962C8B-B14F-4D97-AF65-F5344CB8AC3E}">
        <p14:creationId xmlns:p14="http://schemas.microsoft.com/office/powerpoint/2010/main" val="1482105776"/>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Instructor introduction">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00" name="Image"/>
          <p:cNvSpPr>
            <a:spLocks noGrp="1"/>
          </p:cNvSpPr>
          <p:nvPr>
            <p:ph type="pic" idx="13"/>
          </p:nvPr>
        </p:nvSpPr>
        <p:spPr>
          <a:xfrm>
            <a:off x="0" y="-1"/>
            <a:ext cx="24384001" cy="13716001"/>
          </a:xfrm>
          <a:prstGeom prst="rect">
            <a:avLst/>
          </a:prstGeom>
        </p:spPr>
        <p:txBody>
          <a:bodyPr lIns="91439" tIns="45719" rIns="91439" bIns="45719" anchor="t">
            <a:noAutofit/>
          </a:bodyPr>
          <a:lstStyle>
            <a:lvl1pPr>
              <a:defRPr>
                <a:noFill/>
              </a:defRPr>
            </a:lvl1pPr>
          </a:lstStyle>
          <a:p>
            <a:endParaRPr dirty="0"/>
          </a:p>
        </p:txBody>
      </p:sp>
      <p:sp>
        <p:nvSpPr>
          <p:cNvPr id="102" name="Image"/>
          <p:cNvSpPr>
            <a:spLocks noGrp="1"/>
          </p:cNvSpPr>
          <p:nvPr>
            <p:ph type="pic" sz="quarter" idx="15"/>
          </p:nvPr>
        </p:nvSpPr>
        <p:spPr>
          <a:xfrm>
            <a:off x="2482461" y="4642470"/>
            <a:ext cx="2727713" cy="2727713"/>
          </a:xfrm>
          <a:prstGeom prst="ellipse">
            <a:avLst/>
          </a:prstGeom>
        </p:spPr>
        <p:txBody>
          <a:bodyPr lIns="91439" tIns="45719" rIns="91439" bIns="45719" anchor="t">
            <a:noAutofit/>
          </a:bodyPr>
          <a:lstStyle/>
          <a:p>
            <a:endParaRPr dirty="0"/>
          </a:p>
        </p:txBody>
      </p:sp>
      <p:sp>
        <p:nvSpPr>
          <p:cNvPr id="25" name="Line"/>
          <p:cNvSpPr/>
          <p:nvPr userDrawn="1"/>
        </p:nvSpPr>
        <p:spPr>
          <a:xfrm flipH="1">
            <a:off x="7129735" y="3788427"/>
            <a:ext cx="1" cy="6139146"/>
          </a:xfrm>
          <a:prstGeom prst="line">
            <a:avLst/>
          </a:prstGeom>
          <a:ln w="38100">
            <a:solidFill>
              <a:srgbClr val="FFFFFF">
                <a:alpha val="20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27" name="IT specialist"/>
          <p:cNvSpPr txBox="1">
            <a:spLocks noGrp="1"/>
          </p:cNvSpPr>
          <p:nvPr>
            <p:ph type="body" sz="quarter" idx="18"/>
          </p:nvPr>
        </p:nvSpPr>
        <p:spPr>
          <a:xfrm>
            <a:off x="2646226" y="8893428"/>
            <a:ext cx="2370008" cy="430887"/>
          </a:xfrm>
          <a:prstGeom prst="rect">
            <a:avLst/>
          </a:prstGeom>
        </p:spPr>
        <p:txBody>
          <a:bodyPr wrap="none">
            <a:spAutoFit/>
          </a:bodyPr>
          <a:lstStyle>
            <a:lvl1pPr marL="0" indent="0" algn="ctr">
              <a:spcBef>
                <a:spcPts val="0"/>
              </a:spcBef>
              <a:buSzTx/>
              <a:buNone/>
              <a:defRPr sz="2200" cap="all" spc="132">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IT specialist</a:t>
            </a:r>
          </a:p>
        </p:txBody>
      </p:sp>
      <p:sp>
        <p:nvSpPr>
          <p:cNvPr id="28" name="Logan Frost M.A"/>
          <p:cNvSpPr txBox="1">
            <a:spLocks noGrp="1"/>
          </p:cNvSpPr>
          <p:nvPr>
            <p:ph type="body" sz="quarter" idx="19"/>
          </p:nvPr>
        </p:nvSpPr>
        <p:spPr>
          <a:xfrm>
            <a:off x="1972388" y="8149495"/>
            <a:ext cx="3717684" cy="615553"/>
          </a:xfrm>
          <a:prstGeom prst="rect">
            <a:avLst/>
          </a:prstGeom>
        </p:spPr>
        <p:txBody>
          <a:bodyPr wrap="none">
            <a:spAutoFit/>
          </a:bodyPr>
          <a:lstStyle>
            <a:lvl1pPr marL="0" indent="0" algn="ctr">
              <a:spcBef>
                <a:spcPts val="0"/>
              </a:spcBef>
              <a:buSzTx/>
              <a:buNone/>
              <a:defRPr sz="3400" spc="0">
                <a:latin typeface="Inter UI Extra Bold" panose="020B0902040000000004" pitchFamily="34" charset="0"/>
                <a:ea typeface="Inter UI Extra Bold" panose="020B0902040000000004" pitchFamily="34" charset="0"/>
                <a:cs typeface="Inter UI Extra Bold" panose="020B0902040000000004" pitchFamily="34" charset="0"/>
                <a:sym typeface="Inter UI Bold"/>
              </a:defRPr>
            </a:lvl1pPr>
          </a:lstStyle>
          <a:p>
            <a:r>
              <a:rPr dirty="0"/>
              <a:t>Logan Frost M.A</a:t>
            </a:r>
          </a:p>
        </p:txBody>
      </p:sp>
      <p:sp>
        <p:nvSpPr>
          <p:cNvPr id="29" name="don't look even slightly beration in some form, by injected humour, or words which don't look even slightly. or randomised words which don't look even slightly beration in some form,"/>
          <p:cNvSpPr txBox="1">
            <a:spLocks noGrp="1"/>
          </p:cNvSpPr>
          <p:nvPr>
            <p:ph type="body" sz="quarter" idx="16"/>
          </p:nvPr>
        </p:nvSpPr>
        <p:spPr>
          <a:xfrm>
            <a:off x="8749621" y="8093665"/>
            <a:ext cx="13443061" cy="2031325"/>
          </a:xfrm>
          <a:prstGeom prst="rect">
            <a:avLst/>
          </a:prstGeom>
        </p:spPr>
        <p:txBody>
          <a:bodyPr wrap="square" anchor="t">
            <a:spAutoFit/>
          </a:bodyPr>
          <a:lstStyle>
            <a:lvl1pPr marL="0" indent="0">
              <a:lnSpc>
                <a:spcPct val="140000"/>
              </a:lnSpc>
              <a:spcBef>
                <a:spcPts val="0"/>
              </a:spcBef>
              <a:buSzTx/>
              <a:buNone/>
              <a:defRPr sz="3000" spc="-59">
                <a:solidFill>
                  <a:srgbClr val="C3CBDA"/>
                </a:solidFill>
                <a:latin typeface="Inter UI Regular"/>
                <a:ea typeface="Inter UI Regular"/>
                <a:cs typeface="Inter UI Regular"/>
                <a:sym typeface="Inter UI Regular"/>
              </a:defRPr>
            </a:lvl1pPr>
          </a:lstStyle>
          <a:p>
            <a:r>
              <a:t>don't look even slightly beration in some form, by injected humour, or words which don't look even slightly. or randomised words which don't look even slightly beration in some form,</a:t>
            </a:r>
          </a:p>
        </p:txBody>
      </p:sp>
      <p:sp>
        <p:nvSpPr>
          <p:cNvPr id="30" name="Course Title That Wraps Over Two Lines"/>
          <p:cNvSpPr txBox="1">
            <a:spLocks noGrp="1"/>
          </p:cNvSpPr>
          <p:nvPr>
            <p:ph type="body" sz="quarter" idx="17"/>
          </p:nvPr>
        </p:nvSpPr>
        <p:spPr>
          <a:xfrm>
            <a:off x="8749621" y="4688673"/>
            <a:ext cx="15379591" cy="2862322"/>
          </a:xfrm>
          <a:prstGeom prst="rect">
            <a:avLst/>
          </a:prstGeom>
        </p:spPr>
        <p:txBody>
          <a:bodyPr wrap="square">
            <a:spAutoFit/>
          </a:bodyPr>
          <a:lstStyle>
            <a:lvl1pPr marL="0" indent="0">
              <a:lnSpc>
                <a:spcPct val="90000"/>
              </a:lnSpc>
              <a:spcBef>
                <a:spcPts val="0"/>
              </a:spcBef>
              <a:buSzTx/>
              <a:buNone/>
              <a:defRPr sz="10000" spc="-100">
                <a:latin typeface="Inter UI Black"/>
                <a:ea typeface="Inter UI Black"/>
                <a:cs typeface="Inter UI Black"/>
                <a:sym typeface="Inter UI Black"/>
              </a:defRPr>
            </a:lvl1pPr>
          </a:lstStyle>
          <a:p>
            <a:r>
              <a:rPr dirty="0"/>
              <a:t>Course Title That Wraps Over Two Lines</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Full Image Placehold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132"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Right image &amp; tex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238" name="Senior VP of Dank Memes"/>
          <p:cNvSpPr txBox="1">
            <a:spLocks noGrp="1"/>
          </p:cNvSpPr>
          <p:nvPr>
            <p:ph type="body" sz="quarter" idx="14"/>
          </p:nvPr>
        </p:nvSpPr>
        <p:spPr>
          <a:xfrm>
            <a:off x="2218266" y="10223500"/>
            <a:ext cx="5857943" cy="571500"/>
          </a:xfrm>
          <a:prstGeom prst="rect">
            <a:avLst/>
          </a:prstGeom>
        </p:spPr>
        <p:txBody>
          <a:bodyPr anchor="t">
            <a:spAutoFit/>
          </a:bodyPr>
          <a:lstStyle>
            <a:lvl1pPr marL="0" indent="0">
              <a:spcBef>
                <a:spcPts val="0"/>
              </a:spcBef>
              <a:buSzTx/>
              <a:buNone/>
              <a:defRPr sz="2600" spc="0">
                <a:solidFill>
                  <a:srgbClr val="7F81A5"/>
                </a:solidFill>
                <a:latin typeface="Inter UI Medium"/>
                <a:ea typeface="Inter UI Medium"/>
                <a:cs typeface="Inter UI Medium"/>
                <a:sym typeface="Inter UI Medium"/>
              </a:defRPr>
            </a:lvl1pPr>
          </a:lstStyle>
          <a:p>
            <a:pPr>
              <a:defRPr>
                <a:solidFill>
                  <a:srgbClr val="C3CBDA"/>
                </a:solidFill>
              </a:defRPr>
            </a:pPr>
            <a:r>
              <a:rPr>
                <a:solidFill>
                  <a:srgbClr val="7F81A5"/>
                </a:solidFill>
              </a:rPr>
              <a:t>Senior VP of Dank Memes</a:t>
            </a:r>
          </a:p>
        </p:txBody>
      </p:sp>
      <p:sp>
        <p:nvSpPr>
          <p:cNvPr id="239" name="Johnny Appleseed"/>
          <p:cNvSpPr txBox="1">
            <a:spLocks noGrp="1"/>
          </p:cNvSpPr>
          <p:nvPr>
            <p:ph type="body" sz="quarter" idx="15"/>
          </p:nvPr>
        </p:nvSpPr>
        <p:spPr>
          <a:xfrm>
            <a:off x="2218266" y="9605433"/>
            <a:ext cx="5857943" cy="622301"/>
          </a:xfrm>
          <a:prstGeom prst="rect">
            <a:avLst/>
          </a:prstGeom>
        </p:spPr>
        <p:txBody>
          <a:bodyPr anchor="t">
            <a:spAutoFit/>
          </a:bodyPr>
          <a:lstStyle>
            <a:lvl1pPr marL="0" indent="0">
              <a:spcBef>
                <a:spcPts val="0"/>
              </a:spcBef>
              <a:buSzTx/>
              <a:buNone/>
              <a:defRPr sz="3400" spc="0">
                <a:latin typeface="Inter UI Bold"/>
                <a:ea typeface="Inter UI Bold"/>
                <a:cs typeface="Inter UI Bold"/>
                <a:sym typeface="Inter UI Bold"/>
              </a:defRPr>
            </a:lvl1pPr>
          </a:lstStyle>
          <a:p>
            <a:r>
              <a:t>Johnny Appleseed</a:t>
            </a:r>
          </a:p>
        </p:txBody>
      </p:sp>
      <p:sp>
        <p:nvSpPr>
          <p:cNvPr id="240" name="Lorem ipsum dolor sit amet, consectetur adipiscing elit. Praesent ut lorem consequat, viverra ante eget, condimentum ipsum. Vivamus hendrerit."/>
          <p:cNvSpPr txBox="1">
            <a:spLocks noGrp="1"/>
          </p:cNvSpPr>
          <p:nvPr>
            <p:ph type="body" sz="quarter" idx="16"/>
          </p:nvPr>
        </p:nvSpPr>
        <p:spPr>
          <a:xfrm>
            <a:off x="2203119" y="3468158"/>
            <a:ext cx="10561109" cy="5467351"/>
          </a:xfrm>
          <a:prstGeom prst="rect">
            <a:avLst/>
          </a:prstGeom>
        </p:spPr>
        <p:txBody>
          <a:bodyPr>
            <a:spAutoFit/>
          </a:bodyPr>
          <a:lstStyle>
            <a:lvl1pPr marL="0" indent="0">
              <a:lnSpc>
                <a:spcPct val="110000"/>
              </a:lnSpc>
              <a:spcBef>
                <a:spcPts val="0"/>
              </a:spcBef>
              <a:buSzTx/>
              <a:buNone/>
              <a:defRPr sz="5400" spc="0">
                <a:latin typeface="Inter UI Bold"/>
                <a:ea typeface="Inter UI Bold"/>
                <a:cs typeface="Inter UI Bold"/>
                <a:sym typeface="Inter UI Bold"/>
              </a:defRPr>
            </a:lvl1pPr>
          </a:lstStyle>
          <a:p>
            <a:r>
              <a:t>Lorem ipsum dolor sit amet, consectetur adipiscing elit. Praesent ut lorem consequat, viverra ante eget, condimentum ipsum. Vivamus hendrerit.</a:t>
            </a:r>
          </a:p>
        </p:txBody>
      </p:sp>
      <p:sp>
        <p:nvSpPr>
          <p:cNvPr id="8" name="Picture Placeholder 7"/>
          <p:cNvSpPr>
            <a:spLocks noGrp="1"/>
          </p:cNvSpPr>
          <p:nvPr>
            <p:ph type="pic" idx="13"/>
          </p:nvPr>
        </p:nvSpPr>
        <p:spPr>
          <a:xfrm>
            <a:off x="13937343" y="-1"/>
            <a:ext cx="10446657" cy="13716002"/>
          </a:xfrm>
          <a:custGeom>
            <a:avLst/>
            <a:gdLst>
              <a:gd name="connsiteX0" fmla="*/ 1972264 w 10446657"/>
              <a:gd name="connsiteY0" fmla="*/ 0 h 13716002"/>
              <a:gd name="connsiteX1" fmla="*/ 10446657 w 10446657"/>
              <a:gd name="connsiteY1" fmla="*/ 0 h 13716002"/>
              <a:gd name="connsiteX2" fmla="*/ 10446657 w 10446657"/>
              <a:gd name="connsiteY2" fmla="*/ 13716002 h 13716002"/>
              <a:gd name="connsiteX3" fmla="*/ 0 w 10446657"/>
              <a:gd name="connsiteY3" fmla="*/ 13716002 h 13716002"/>
              <a:gd name="connsiteX4" fmla="*/ 0 w 10446657"/>
              <a:gd name="connsiteY4" fmla="*/ 13556591 h 1371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46657" h="13716002">
                <a:moveTo>
                  <a:pt x="1972264" y="0"/>
                </a:moveTo>
                <a:lnTo>
                  <a:pt x="10446657" y="0"/>
                </a:lnTo>
                <a:lnTo>
                  <a:pt x="10446657" y="13716002"/>
                </a:lnTo>
                <a:lnTo>
                  <a:pt x="0" y="13716002"/>
                </a:lnTo>
                <a:lnTo>
                  <a:pt x="0" y="13556591"/>
                </a:lnTo>
                <a:close/>
              </a:path>
            </a:pathLst>
          </a:custGeom>
        </p:spPr>
        <p:txBody>
          <a:bodyPr wrap="square" lIns="91439" tIns="45719" rIns="91439" bIns="45719" anchor="t">
            <a:noAutofit/>
          </a:bodyPr>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ackground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248" name="tile-wall.jpg" descr="tile-wall.jpg"/>
          <p:cNvPicPr>
            <a:picLocks noChangeAspect="1"/>
          </p:cNvPicPr>
          <p:nvPr/>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7" name="Image" descr="Image"/>
          <p:cNvPicPr>
            <a:picLocks noChangeAspect="1"/>
          </p:cNvPicPr>
          <p:nvPr userDrawn="1"/>
        </p:nvPicPr>
        <p:blipFill>
          <a:blip r:embed="rId3">
            <a:extLst/>
          </a:blip>
          <a:stretch>
            <a:fillRect/>
          </a:stretch>
        </p:blipFill>
        <p:spPr>
          <a:xfrm>
            <a:off x="9995803" y="860441"/>
            <a:ext cx="4392394" cy="585654"/>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9"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1660932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Logo on top center">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84000" cy="13716000"/>
          </a:xfrm>
          <a:prstGeom prst="rect">
            <a:avLst/>
          </a:prstGeom>
        </p:spPr>
        <p:txBody>
          <a:bodyPr/>
          <a:lstStyle/>
          <a:p>
            <a:endParaRPr lang="id-ID"/>
          </a:p>
        </p:txBody>
      </p:sp>
      <p:pic>
        <p:nvPicPr>
          <p:cNvPr id="387" name="Image" descr="Image"/>
          <p:cNvPicPr>
            <a:picLocks noChangeAspect="1"/>
          </p:cNvPicPr>
          <p:nvPr/>
        </p:nvPicPr>
        <p:blipFill>
          <a:blip r:embed="rId2">
            <a:extLst/>
          </a:blip>
          <a:stretch>
            <a:fillRect/>
          </a:stretch>
        </p:blipFill>
        <p:spPr>
          <a:xfrm>
            <a:off x="10472053" y="498144"/>
            <a:ext cx="3439894" cy="458653"/>
          </a:xfrm>
          <a:prstGeom prst="rect">
            <a:avLst/>
          </a:prstGeom>
          <a:ln w="12700">
            <a:miter lim="400000"/>
          </a:ln>
        </p:spPr>
      </p:pic>
      <p:pic>
        <p:nvPicPr>
          <p:cNvPr id="5" name="Image" descr="Image"/>
          <p:cNvPicPr>
            <a:picLocks noChangeAspect="1"/>
          </p:cNvPicPr>
          <p:nvPr userDrawn="1"/>
        </p:nvPicPr>
        <p:blipFill>
          <a:blip r:embed="rId3">
            <a:alphaModFix amt="15000"/>
            <a:extLst/>
          </a:blip>
          <a:stretch>
            <a:fillRect/>
          </a:stretch>
        </p:blipFill>
        <p:spPr>
          <a:xfrm rot="13500000">
            <a:off x="13955982" y="-4451066"/>
            <a:ext cx="13368428" cy="7452447"/>
          </a:xfrm>
          <a:prstGeom prst="rect">
            <a:avLst/>
          </a:prstGeom>
          <a:ln w="12700">
            <a:miter lim="400000"/>
          </a:ln>
        </p:spPr>
      </p:pic>
      <p:pic>
        <p:nvPicPr>
          <p:cNvPr id="6" name="Image" descr="Image"/>
          <p:cNvPicPr>
            <a:picLocks noChangeAspect="1"/>
          </p:cNvPicPr>
          <p:nvPr userDrawn="1"/>
        </p:nvPicPr>
        <p:blipFill>
          <a:blip r:embed="rId3">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3243047381"/>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 name="tile-wall.jpg" descr="tile-wall.jpg"/>
          <p:cNvPicPr>
            <a:picLocks noChangeAspect="1"/>
          </p:cNvPicPr>
          <p:nvPr userDrawn="1"/>
        </p:nvPicPr>
        <p:blipFill>
          <a:blip r:embed="rId2">
            <a:alphaModFix amt="13633"/>
            <a:extLst/>
          </a:blip>
          <a:srcRect l="11174" r="5998" b="4593"/>
          <a:stretch>
            <a:fillRect/>
          </a:stretch>
        </p:blipFill>
        <p:spPr>
          <a:xfrm>
            <a:off x="-1" y="0"/>
            <a:ext cx="24384001" cy="13716000"/>
          </a:xfrm>
          <a:prstGeom prst="rect">
            <a:avLst/>
          </a:prstGeom>
          <a:ln w="12700">
            <a:miter lim="400000"/>
          </a:ln>
        </p:spPr>
      </p:pic>
      <p:pic>
        <p:nvPicPr>
          <p:cNvPr id="395"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6" name="What you get with ACG membership"/>
          <p:cNvSpPr txBox="1">
            <a:spLocks noGrp="1"/>
          </p:cNvSpPr>
          <p:nvPr>
            <p:ph type="body" sz="quarter" idx="19" hasCustomPrompt="1"/>
          </p:nvPr>
        </p:nvSpPr>
        <p:spPr>
          <a:xfrm>
            <a:off x="1566290" y="2434957"/>
            <a:ext cx="13060735" cy="2769989"/>
          </a:xfrm>
          <a:prstGeom prst="rect">
            <a:avLst/>
          </a:prstGeom>
          <a:ln w="12700">
            <a:miter lim="400000"/>
          </a:ln>
        </p:spPr>
        <p:txBody>
          <a:bodyPr wrap="square"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pic>
        <p:nvPicPr>
          <p:cNvPr id="7" name="Image" descr="Image"/>
          <p:cNvPicPr>
            <a:picLocks noChangeAspect="1"/>
          </p:cNvPicPr>
          <p:nvPr userDrawn="1"/>
        </p:nvPicPr>
        <p:blipFill>
          <a:blip r:embed="rId4">
            <a:alphaModFix amt="15000"/>
            <a:extLst/>
          </a:blip>
          <a:stretch>
            <a:fillRect/>
          </a:stretch>
        </p:blipFill>
        <p:spPr>
          <a:xfrm rot="13500000">
            <a:off x="13955982" y="-4451066"/>
            <a:ext cx="13368428" cy="7452447"/>
          </a:xfrm>
          <a:prstGeom prst="rect">
            <a:avLst/>
          </a:prstGeom>
          <a:ln w="12700">
            <a:miter lim="400000"/>
          </a:ln>
        </p:spPr>
      </p:pic>
      <p:pic>
        <p:nvPicPr>
          <p:cNvPr id="8" name="Image" descr="Image"/>
          <p:cNvPicPr>
            <a:picLocks noChangeAspect="1"/>
          </p:cNvPicPr>
          <p:nvPr userDrawn="1"/>
        </p:nvPicPr>
        <p:blipFill>
          <a:blip r:embed="rId4">
            <a:alphaModFix amt="15000"/>
            <a:extLst/>
          </a:blip>
          <a:stretch>
            <a:fillRect/>
          </a:stretch>
        </p:blipFill>
        <p:spPr>
          <a:xfrm>
            <a:off x="-7116613" y="9989776"/>
            <a:ext cx="13368428" cy="7452447"/>
          </a:xfrm>
          <a:prstGeom prst="rect">
            <a:avLst/>
          </a:prstGeom>
          <a:ln w="12700">
            <a:miter lim="400000"/>
          </a:ln>
        </p:spPr>
      </p:pic>
    </p:spTree>
    <p:extLst>
      <p:ext uri="{BB962C8B-B14F-4D97-AF65-F5344CB8AC3E}">
        <p14:creationId xmlns:p14="http://schemas.microsoft.com/office/powerpoint/2010/main" val="1558506625"/>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Logo on top left">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395"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15" name="Picture Placeholder 14"/>
          <p:cNvSpPr>
            <a:spLocks noGrp="1"/>
          </p:cNvSpPr>
          <p:nvPr>
            <p:ph type="pic" sz="quarter" idx="10"/>
          </p:nvPr>
        </p:nvSpPr>
        <p:spPr>
          <a:xfrm>
            <a:off x="11849100" y="0"/>
            <a:ext cx="15479712" cy="13716000"/>
          </a:xfrm>
          <a:custGeom>
            <a:avLst/>
            <a:gdLst>
              <a:gd name="connsiteX0" fmla="*/ 13806060 w 15479712"/>
              <a:gd name="connsiteY0" fmla="*/ 0 h 13887450"/>
              <a:gd name="connsiteX1" fmla="*/ 15479712 w 15479712"/>
              <a:gd name="connsiteY1" fmla="*/ 0 h 13887450"/>
              <a:gd name="connsiteX2" fmla="*/ 15479712 w 15479712"/>
              <a:gd name="connsiteY2" fmla="*/ 13887450 h 13887450"/>
              <a:gd name="connsiteX3" fmla="*/ 0 w 15479712"/>
              <a:gd name="connsiteY3" fmla="*/ 13887450 h 13887450"/>
              <a:gd name="connsiteX4" fmla="*/ 0 w 15479712"/>
              <a:gd name="connsiteY4" fmla="*/ 13806059 h 13887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712" h="13887450">
                <a:moveTo>
                  <a:pt x="13806060" y="0"/>
                </a:moveTo>
                <a:lnTo>
                  <a:pt x="15479712" y="0"/>
                </a:lnTo>
                <a:lnTo>
                  <a:pt x="15479712" y="13887450"/>
                </a:lnTo>
                <a:lnTo>
                  <a:pt x="0" y="13887450"/>
                </a:lnTo>
                <a:lnTo>
                  <a:pt x="0" y="13806059"/>
                </a:lnTo>
                <a:close/>
              </a:path>
            </a:pathLst>
          </a:custGeom>
        </p:spPr>
        <p:txBody>
          <a:bodyPr wrap="square">
            <a:noAutofit/>
          </a:bodyPr>
          <a:lstStyle/>
          <a:p>
            <a:endParaRPr lang="id-ID" dirty="0"/>
          </a:p>
        </p:txBody>
      </p:sp>
      <p:sp>
        <p:nvSpPr>
          <p:cNvPr id="24" name="Text Placeholder 23"/>
          <p:cNvSpPr>
            <a:spLocks noGrp="1"/>
          </p:cNvSpPr>
          <p:nvPr>
            <p:ph type="body" sz="quarter" idx="11"/>
          </p:nvPr>
        </p:nvSpPr>
        <p:spPr>
          <a:xfrm rot="2700000">
            <a:off x="17044847" y="-4728957"/>
            <a:ext cx="3745375" cy="23249204"/>
          </a:xfrm>
          <a:custGeom>
            <a:avLst/>
            <a:gdLst>
              <a:gd name="connsiteX0" fmla="*/ 0 w 3745375"/>
              <a:gd name="connsiteY0" fmla="*/ 3745375 h 23249204"/>
              <a:gd name="connsiteX1" fmla="*/ 3745375 w 3745375"/>
              <a:gd name="connsiteY1" fmla="*/ 0 h 23249204"/>
              <a:gd name="connsiteX2" fmla="*/ 3745374 w 3745375"/>
              <a:gd name="connsiteY2" fmla="*/ 19503830 h 23249204"/>
              <a:gd name="connsiteX3" fmla="*/ 0 w 3745375"/>
              <a:gd name="connsiteY3" fmla="*/ 23249204 h 23249204"/>
            </a:gdLst>
            <a:ahLst/>
            <a:cxnLst>
              <a:cxn ang="0">
                <a:pos x="connsiteX0" y="connsiteY0"/>
              </a:cxn>
              <a:cxn ang="0">
                <a:pos x="connsiteX1" y="connsiteY1"/>
              </a:cxn>
              <a:cxn ang="0">
                <a:pos x="connsiteX2" y="connsiteY2"/>
              </a:cxn>
              <a:cxn ang="0">
                <a:pos x="connsiteX3" y="connsiteY3"/>
              </a:cxn>
            </a:cxnLst>
            <a:rect l="l" t="t" r="r" b="b"/>
            <a:pathLst>
              <a:path w="3745375" h="23249204">
                <a:moveTo>
                  <a:pt x="0" y="3745375"/>
                </a:moveTo>
                <a:lnTo>
                  <a:pt x="3745375" y="0"/>
                </a:lnTo>
                <a:lnTo>
                  <a:pt x="3745374" y="19503830"/>
                </a:lnTo>
                <a:lnTo>
                  <a:pt x="0" y="23249204"/>
                </a:lnTo>
                <a:close/>
              </a:path>
            </a:pathLst>
          </a:custGeom>
          <a:solidFill>
            <a:srgbClr val="FC8918">
              <a:alpha val="45000"/>
            </a:srgbClr>
          </a:solidFill>
          <a:ln w="12700">
            <a:miter lim="400000"/>
          </a:ln>
        </p:spPr>
        <p:txBody>
          <a:bodyPr wrap="square" lIns="45719" rIns="45719" anchor="ctr">
            <a:noAutofit/>
          </a:bodyPr>
          <a:lstStyle>
            <a:lvl1pPr>
              <a:defRPr kumimoji="0" lang="en-US" sz="4200" spc="-126" normalizeH="0" smtClean="0">
                <a:noFill/>
                <a:effectLst>
                  <a:outerShdw blurRad="1270000" dist="101600" dir="18900000" rotWithShape="0">
                    <a:srgbClr val="000000">
                      <a:alpha val="80000"/>
                    </a:srgbClr>
                  </a:outerShdw>
                </a:effectLst>
                <a:latin typeface="Inter UI Bold"/>
                <a:ea typeface="Inter UI Bold"/>
                <a:cs typeface="Inter UI Bold"/>
                <a:sym typeface="Inter UI Regular Extra Bold"/>
              </a:defRPr>
            </a:lvl1pPr>
            <a:lvl2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2pPr>
            <a:lvl3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3pPr>
            <a:lvl4pPr>
              <a:defRPr kumimoji="0" lang="en-US" sz="4200" spc="-126" normalizeH="0" smtClean="0">
                <a:effectLst>
                  <a:outerShdw blurRad="1270000" dist="101600" dir="18900000" rotWithShape="0">
                    <a:srgbClr val="000000">
                      <a:alpha val="80000"/>
                    </a:srgbClr>
                  </a:outerShdw>
                </a:effectLst>
                <a:latin typeface="+mn-lt"/>
                <a:ea typeface="+mn-ea"/>
                <a:cs typeface="+mn-cs"/>
                <a:sym typeface="Inter UI Regular Extra Bold"/>
              </a:defRPr>
            </a:lvl4pPr>
            <a:lvl5pPr>
              <a:defRPr kumimoji="0" lang="id-ID" sz="4200" spc="-126" normalizeH="0">
                <a:effectLst>
                  <a:outerShdw blurRad="1270000" dist="101600" dir="18900000" rotWithShape="0">
                    <a:srgbClr val="000000">
                      <a:alpha val="80000"/>
                    </a:srgbClr>
                  </a:outerShdw>
                </a:effectLst>
                <a:latin typeface="+mn-lt"/>
                <a:ea typeface="+mn-ea"/>
                <a:cs typeface="+mn-cs"/>
                <a:sym typeface="Inter UI Regular Extra Bold"/>
              </a:defRPr>
            </a:lvl5pPr>
          </a:lstStyle>
          <a:p>
            <a:pPr marL="0" lvl="0" indent="0" defTabSz="457200" rtl="0" fontAlgn="auto" hangingPunct="0">
              <a:lnSpc>
                <a:spcPct val="80000"/>
              </a:lnSpc>
              <a:spcBef>
                <a:spcPts val="0"/>
              </a:spcBef>
              <a:buSzTx/>
              <a:buNone/>
            </a:pPr>
            <a:endParaRPr lang="id-ID" dirty="0"/>
          </a:p>
        </p:txBody>
      </p:sp>
      <p:sp>
        <p:nvSpPr>
          <p:cNvPr id="27" name="What you get with ACG membership"/>
          <p:cNvSpPr txBox="1">
            <a:spLocks noGrp="1"/>
          </p:cNvSpPr>
          <p:nvPr>
            <p:ph type="body" sz="quarter" idx="19" hasCustomPrompt="1"/>
          </p:nvPr>
        </p:nvSpPr>
        <p:spPr>
          <a:xfrm>
            <a:off x="4982790" y="2797241"/>
            <a:ext cx="10049620" cy="4154984"/>
          </a:xfrm>
          <a:prstGeom prst="rect">
            <a:avLst/>
          </a:prstGeom>
          <a:ln w="12700">
            <a:miter lim="400000"/>
          </a:ln>
        </p:spPr>
        <p:txBody>
          <a:bodyPr lIns="0" tIns="0" rIns="0" bIns="0">
            <a:spAutoFit/>
          </a:bodyPr>
          <a:lstStyle>
            <a:lvl1pPr>
              <a:defRPr kumimoji="0" sz="10000" spc="-100" normalizeH="0" dirty="0">
                <a:effectLst/>
                <a:latin typeface="Inter UI Black"/>
                <a:ea typeface="Inter UI Black"/>
                <a:cs typeface="Inter UI Black"/>
                <a:sym typeface="Inter UI Regular Extra Bold"/>
              </a:defRPr>
            </a:lvl1pPr>
          </a:lstStyle>
          <a:p>
            <a:pPr marL="0" lvl="0" indent="0" rtl="0" fontAlgn="auto" hangingPunct="0">
              <a:lnSpc>
                <a:spcPct val="90000"/>
              </a:lnSpc>
              <a:spcBef>
                <a:spcPts val="0"/>
              </a:spcBef>
              <a:buSzTx/>
              <a:buNone/>
            </a:pPr>
            <a:r>
              <a:rPr dirty="0"/>
              <a:t>Tips for Beautiful Presentations</a:t>
            </a:r>
          </a:p>
        </p:txBody>
      </p:sp>
      <p:sp>
        <p:nvSpPr>
          <p:cNvPr id="28" name="There are many variations of passages of Lorem Ipsum available, but the majority have suffered alteration in some form, by injected you are going to use a passage. but the majority have suffered alteration in some form. There are many variations of passages of Lorem Ipsum available, but the majority have suffered alteration in some form, by injected you are going to use a passage."/>
          <p:cNvSpPr txBox="1">
            <a:spLocks noGrp="1"/>
          </p:cNvSpPr>
          <p:nvPr>
            <p:ph type="body" sz="quarter" idx="20" hasCustomPrompt="1"/>
          </p:nvPr>
        </p:nvSpPr>
        <p:spPr>
          <a:xfrm>
            <a:off x="2115240" y="7840108"/>
            <a:ext cx="10049619" cy="2789792"/>
          </a:xfrm>
          <a:prstGeom prst="rect">
            <a:avLst/>
          </a:prstGeom>
          <a:ln w="12700">
            <a:miter lim="400000"/>
          </a:ln>
        </p:spPr>
        <p:txBody>
          <a:bodyPr lIns="45718" tIns="45718" rIns="45718" bIns="45718"/>
          <a:lstStyle>
            <a:lvl1pPr marL="0" indent="0">
              <a:buNone/>
              <a:defRPr kumimoji="0" sz="2800" spc="-28" normalizeH="0">
                <a:solidFill>
                  <a:srgbClr val="C3CBDA"/>
                </a:solidFill>
                <a:effectLst/>
                <a:latin typeface="Inter UI Regular"/>
                <a:ea typeface="Inter UI Regular"/>
                <a:cs typeface="Inter UI Regular"/>
                <a:sym typeface="Inter UI Regular Extra Bold"/>
              </a:defRPr>
            </a:lvl1pPr>
          </a:lstStyle>
          <a:p>
            <a:pPr>
              <a:defRPr>
                <a:effectLst/>
              </a:defRPr>
            </a:pPr>
            <a:r>
              <a:rPr lang="en-US" dirty="0"/>
              <a:t>because students at for-profit institutions carry very large debt loads, they are facing increasing scrutiny.  offering an insurance policy to increase graduation rates gives them a powerful bit of pushback.</a:t>
            </a:r>
          </a:p>
        </p:txBody>
      </p:sp>
      <p:sp>
        <p:nvSpPr>
          <p:cNvPr id="30" name="What you get with ACG membership"/>
          <p:cNvSpPr txBox="1">
            <a:spLocks noGrp="1"/>
          </p:cNvSpPr>
          <p:nvPr>
            <p:ph type="body" sz="quarter" idx="21" hasCustomPrompt="1"/>
          </p:nvPr>
        </p:nvSpPr>
        <p:spPr>
          <a:xfrm>
            <a:off x="1725832" y="2873025"/>
            <a:ext cx="3256958" cy="3693319"/>
          </a:xfrm>
          <a:prstGeom prst="rect">
            <a:avLst/>
          </a:prstGeom>
          <a:ln w="12700">
            <a:miter lim="400000"/>
          </a:ln>
        </p:spPr>
        <p:txBody>
          <a:bodyPr wrap="square" lIns="0" tIns="0" rIns="0" bIns="0">
            <a:spAutoFit/>
          </a:bodyPr>
          <a:lstStyle>
            <a:lvl1pPr>
              <a:defRPr kumimoji="0" sz="30000" spc="-600" normalizeH="0" dirty="0">
                <a:solidFill>
                  <a:schemeClr val="accent4">
                    <a:hueOff val="384618"/>
                    <a:satOff val="3869"/>
                    <a:lumOff val="5802"/>
                  </a:schemeClr>
                </a:solidFill>
                <a:effectLst/>
                <a:latin typeface="Inter UI Black"/>
                <a:ea typeface="Inter UI Black"/>
                <a:cs typeface="Inter UI Black"/>
                <a:sym typeface="Inter UI Regular Extra Bold"/>
              </a:defRPr>
            </a:lvl1pPr>
          </a:lstStyle>
          <a:p>
            <a:pPr marL="0" lvl="0" indent="0" rtl="0" fontAlgn="auto" hangingPunct="0">
              <a:lnSpc>
                <a:spcPct val="80000"/>
              </a:lnSpc>
              <a:spcBef>
                <a:spcPts val="0"/>
              </a:spcBef>
              <a:buSzTx/>
              <a:buNone/>
            </a:pPr>
            <a:r>
              <a:rPr dirty="0"/>
              <a:t>5</a:t>
            </a:r>
          </a:p>
        </p:txBody>
      </p:sp>
    </p:spTree>
    <p:extLst>
      <p:ext uri="{BB962C8B-B14F-4D97-AF65-F5344CB8AC3E}">
        <p14:creationId xmlns:p14="http://schemas.microsoft.com/office/powerpoint/2010/main" val="560729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Blank Main Slide 1">
    <p:bg>
      <p:bgPr>
        <a:gradFill flip="none" rotWithShape="1">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pic>
        <p:nvPicPr>
          <p:cNvPr id="436" name="Image" descr="Image"/>
          <p:cNvPicPr>
            <a:picLocks noChangeAspect="1"/>
          </p:cNvPicPr>
          <p:nvPr/>
        </p:nvPicPr>
        <p:blipFill>
          <a:blip r:embed="rId2">
            <a:extLst/>
          </a:blip>
          <a:stretch>
            <a:fillRect/>
          </a:stretch>
        </p:blipFill>
        <p:spPr>
          <a:xfrm>
            <a:off x="20385374" y="498144"/>
            <a:ext cx="3439893" cy="458653"/>
          </a:xfrm>
          <a:prstGeom prst="rect">
            <a:avLst/>
          </a:prstGeom>
          <a:ln w="12700">
            <a:miter lim="400000"/>
          </a:ln>
        </p:spPr>
      </p:pic>
      <p:sp>
        <p:nvSpPr>
          <p:cNvPr id="437" name="Line"/>
          <p:cNvSpPr/>
          <p:nvPr/>
        </p:nvSpPr>
        <p:spPr>
          <a:xfrm>
            <a:off x="546100" y="1524000"/>
            <a:ext cx="23291800" cy="0"/>
          </a:xfrm>
          <a:prstGeom prst="line">
            <a:avLst/>
          </a:prstGeom>
          <a:ln w="38100">
            <a:solidFill>
              <a:srgbClr val="FFFFFF">
                <a:alpha val="8000"/>
              </a:srgbClr>
            </a:solidFill>
            <a:miter lim="400000"/>
          </a:ln>
        </p:spPr>
        <p:txBody>
          <a:bodyPr lIns="50800" tIns="50800" rIns="50800" bIns="50800" anchor="ctr"/>
          <a:lstStyle/>
          <a:p>
            <a:pPr>
              <a:lnSpc>
                <a:spcPct val="100000"/>
              </a:lnSpc>
              <a:defRPr sz="1200" spc="0">
                <a:solidFill>
                  <a:srgbClr val="000000"/>
                </a:solidFill>
                <a:effectLst/>
                <a:latin typeface="Inter UI Regular"/>
                <a:ea typeface="Inter UI Regular"/>
                <a:cs typeface="Inter UI Regular"/>
                <a:sym typeface="Inter UI Regular"/>
              </a:defRPr>
            </a:pPr>
            <a:endParaRPr/>
          </a:p>
        </p:txBody>
      </p:sp>
      <p:sp>
        <p:nvSpPr>
          <p:cNvPr id="438" name="Title Text"/>
          <p:cNvSpPr txBox="1">
            <a:spLocks noGrp="1"/>
          </p:cNvSpPr>
          <p:nvPr>
            <p:ph type="body" sz="quarter" idx="13"/>
          </p:nvPr>
        </p:nvSpPr>
        <p:spPr>
          <a:xfrm>
            <a:off x="495300" y="564999"/>
            <a:ext cx="19444792" cy="731342"/>
          </a:xfrm>
          <a:prstGeom prst="rect">
            <a:avLst/>
          </a:prstGeom>
        </p:spPr>
        <p:txBody>
          <a:bodyPr anchor="b">
            <a:noAutofit/>
          </a:bodyPr>
          <a:lstStyle>
            <a:lvl1pPr marL="0" indent="0" defTabSz="457200">
              <a:lnSpc>
                <a:spcPct val="80000"/>
              </a:lnSpc>
              <a:spcBef>
                <a:spcPts val="0"/>
              </a:spcBef>
              <a:buSzTx/>
              <a:buNone/>
              <a:defRPr sz="4200" spc="-126">
                <a:effectLst/>
                <a:latin typeface="Inter UI Extra Bold" panose="020B0902040000000004" pitchFamily="34" charset="0"/>
                <a:ea typeface="Inter UI Extra Bold" panose="020B0902040000000004" pitchFamily="34" charset="0"/>
                <a:cs typeface="+mn-cs"/>
                <a:sym typeface="Inter UI Regular Extra Bold"/>
              </a:defRPr>
            </a:lvl1pPr>
          </a:lstStyle>
          <a:p>
            <a:r>
              <a:rPr dirty="0"/>
              <a:t>Title Text</a:t>
            </a:r>
          </a:p>
        </p:txBody>
      </p:sp>
      <p:sp>
        <p:nvSpPr>
          <p:cNvPr id="439" name="Title Text"/>
          <p:cNvSpPr txBox="1">
            <a:spLocks noGrp="1"/>
          </p:cNvSpPr>
          <p:nvPr>
            <p:ph type="body" sz="quarter" idx="14"/>
          </p:nvPr>
        </p:nvSpPr>
        <p:spPr>
          <a:xfrm>
            <a:off x="533400" y="272818"/>
            <a:ext cx="19444792" cy="325105"/>
          </a:xfrm>
          <a:prstGeom prst="rect">
            <a:avLst/>
          </a:prstGeom>
        </p:spPr>
        <p:txBody>
          <a:bodyPr>
            <a:noAutofit/>
          </a:bodyPr>
          <a:lstStyle>
            <a:lvl1pPr marL="0" indent="0">
              <a:spcBef>
                <a:spcPts val="0"/>
              </a:spcBef>
              <a:buSzTx/>
              <a:buNone/>
              <a:defRPr sz="1600" cap="all" spc="96">
                <a:solidFill>
                  <a:srgbClr val="FC8918"/>
                </a:solidFill>
                <a:latin typeface="Inter UI Semi Bold" panose="020B0702030000000004" pitchFamily="34" charset="0"/>
                <a:ea typeface="Inter UI Semi Bold" panose="020B0702030000000004" pitchFamily="34" charset="0"/>
                <a:cs typeface="Inter UI Semi Bold" panose="020B0702030000000004" pitchFamily="34" charset="0"/>
                <a:sym typeface="Inter UI Bold"/>
              </a:defRPr>
            </a:lvl1pPr>
          </a:lstStyle>
          <a:p>
            <a:r>
              <a:t>Title Text</a:t>
            </a:r>
          </a:p>
        </p:txBody>
      </p:sp>
    </p:spTree>
    <p:extLst>
      <p:ext uri="{BB962C8B-B14F-4D97-AF65-F5344CB8AC3E}">
        <p14:creationId xmlns:p14="http://schemas.microsoft.com/office/powerpoint/2010/main" val="782453746"/>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9053E"/>
            </a:gs>
            <a:gs pos="100000">
              <a:srgbClr val="1F1A66"/>
            </a:gs>
          </a:gsLst>
          <a:lin ang="5400000" scaled="0"/>
        </a:gra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5" r:id="rId2"/>
    <p:sldLayoutId id="2147483657" r:id="rId3"/>
    <p:sldLayoutId id="2147483665" r:id="rId4"/>
    <p:sldLayoutId id="2147483700" r:id="rId5"/>
    <p:sldLayoutId id="2147483702" r:id="rId6"/>
    <p:sldLayoutId id="2147483701" r:id="rId7"/>
    <p:sldLayoutId id="2147483699" r:id="rId8"/>
    <p:sldLayoutId id="2147483696" r:id="rId9"/>
    <p:sldLayoutId id="2147483698" r:id="rId10"/>
    <p:sldLayoutId id="2147483697" r:id="rId11"/>
    <p:sldLayoutId id="2147483695" r:id="rId12"/>
    <p:sldLayoutId id="2147483694" r:id="rId13"/>
    <p:sldLayoutId id="2147483687" r:id="rId14"/>
    <p:sldLayoutId id="2147483703" r:id="rId15"/>
    <p:sldLayoutId id="2147483704" r:id="rId16"/>
  </p:sldLayoutIdLst>
  <p:transition spd="med"/>
  <p:txStyles>
    <p:titleStyle>
      <a:lvl1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1pPr>
      <a:lvl2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2pPr>
      <a:lvl3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3pPr>
      <a:lvl4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4pPr>
      <a:lvl5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5pPr>
      <a:lvl6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6pPr>
      <a:lvl7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7pPr>
      <a:lvl8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8pPr>
      <a:lvl9pPr marL="0" marR="0" indent="0" algn="ctr" defTabSz="82550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Inter UI Light"/>
          <a:ea typeface="Inter UI Light"/>
          <a:cs typeface="Inter UI Light"/>
          <a:sym typeface="Inter UI Light"/>
        </a:defRPr>
      </a:lvl9pPr>
    </p:titleStyle>
    <p:bodyStyle>
      <a:lvl1pPr marL="63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1pPr>
      <a:lvl2pPr marL="127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2pPr>
      <a:lvl3pPr marL="190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3pPr>
      <a:lvl4pPr marL="254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4pPr>
      <a:lvl5pPr marL="317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5pPr>
      <a:lvl6pPr marL="381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6pPr>
      <a:lvl7pPr marL="444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7pPr>
      <a:lvl8pPr marL="5080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8pPr>
      <a:lvl9pPr marL="5715000" marR="0" indent="-635000" algn="l" defTabSz="825500" latinLnBrk="0">
        <a:lnSpc>
          <a:spcPct val="100000"/>
        </a:lnSpc>
        <a:spcBef>
          <a:spcPts val="3400"/>
        </a:spcBef>
        <a:spcAft>
          <a:spcPts val="0"/>
        </a:spcAft>
        <a:buClrTx/>
        <a:buSzPct val="75000"/>
        <a:buFontTx/>
        <a:buChar char="•"/>
        <a:tabLst/>
        <a:defRPr sz="5200" b="0" i="0" u="none" strike="noStrike" cap="none" spc="0" baseline="0">
          <a:ln>
            <a:noFill/>
          </a:ln>
          <a:solidFill>
            <a:srgbClr val="FFFFFF"/>
          </a:solidFill>
          <a:uFillTx/>
          <a:latin typeface="Inter UI Light"/>
          <a:ea typeface="Inter UI Light"/>
          <a:cs typeface="Inter UI Light"/>
          <a:sym typeface="Inter UI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1pPr>
      <a:lvl2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2pPr>
      <a:lvl3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3pPr>
      <a:lvl4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4pPr>
      <a:lvl5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5pPr>
      <a:lvl6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6pPr>
      <a:lvl7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7pPr>
      <a:lvl8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8pPr>
      <a:lvl9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Inter U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comments" Target="../comments/comment2.xml"/><Relationship Id="rId5"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comments" Target="../comments/comment3.xml"/><Relationship Id="rId5"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urse_title_photo.mp4">
            <a:hlinkClick r:id="" action="ppaction://media"/>
            <a:extLst>
              <a:ext uri="{FF2B5EF4-FFF2-40B4-BE49-F238E27FC236}">
                <a16:creationId xmlns:a16="http://schemas.microsoft.com/office/drawing/2014/main" id="{59B61744-9DE7-4245-A7B6-4359BB20F6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38824"/>
            <a:ext cx="24384000" cy="13716000"/>
          </a:xfrm>
          <a:prstGeom prst="rect">
            <a:avLst/>
          </a:prstGeom>
        </p:spPr>
      </p:pic>
      <p:sp>
        <p:nvSpPr>
          <p:cNvPr id="5" name="Text Placeholder 4"/>
          <p:cNvSpPr>
            <a:spLocks noGrp="1"/>
          </p:cNvSpPr>
          <p:nvPr>
            <p:ph type="body" sz="quarter" idx="18"/>
          </p:nvPr>
        </p:nvSpPr>
        <p:spPr>
          <a:xfrm>
            <a:off x="589675" y="8893428"/>
            <a:ext cx="6483121" cy="430887"/>
          </a:xfrm>
        </p:spPr>
        <p:txBody>
          <a:bodyPr/>
          <a:lstStyle/>
          <a:p>
            <a:pPr>
              <a:defRPr>
                <a:effectLst/>
              </a:defRPr>
            </a:pPr>
            <a:r>
              <a:rPr lang="de-DE" dirty="0" smtClean="0"/>
              <a:t>AWS Solutions </a:t>
            </a:r>
            <a:r>
              <a:rPr lang="de-DE" dirty="0" err="1" smtClean="0"/>
              <a:t>architect</a:t>
            </a:r>
            <a:r>
              <a:rPr lang="id-ID" dirty="0" smtClean="0"/>
              <a:t> </a:t>
            </a:r>
            <a:r>
              <a:rPr lang="id-ID" dirty="0"/>
              <a:t>| INSTRUCTOR</a:t>
            </a:r>
          </a:p>
        </p:txBody>
      </p:sp>
      <p:sp>
        <p:nvSpPr>
          <p:cNvPr id="6" name="Text Placeholder 5"/>
          <p:cNvSpPr>
            <a:spLocks noGrp="1"/>
          </p:cNvSpPr>
          <p:nvPr>
            <p:ph type="body" sz="quarter" idx="19"/>
          </p:nvPr>
        </p:nvSpPr>
        <p:spPr>
          <a:xfrm>
            <a:off x="1955560" y="8149495"/>
            <a:ext cx="3751348" cy="615553"/>
          </a:xfrm>
        </p:spPr>
        <p:txBody>
          <a:bodyPr/>
          <a:lstStyle/>
          <a:p>
            <a:pPr>
              <a:defRPr>
                <a:effectLst/>
              </a:defRPr>
            </a:pPr>
            <a:r>
              <a:rPr lang="de-DE" dirty="0" smtClean="0"/>
              <a:t>Wolfgang Unger</a:t>
            </a:r>
            <a:endParaRPr lang="id-ID" dirty="0"/>
          </a:p>
        </p:txBody>
      </p:sp>
      <p:sp>
        <p:nvSpPr>
          <p:cNvPr id="3" name="Text Placeholder 2"/>
          <p:cNvSpPr>
            <a:spLocks noGrp="1"/>
          </p:cNvSpPr>
          <p:nvPr>
            <p:ph type="body" sz="quarter" idx="16"/>
          </p:nvPr>
        </p:nvSpPr>
        <p:spPr>
          <a:xfrm>
            <a:off x="8749621" y="8859205"/>
            <a:ext cx="13443061" cy="1310936"/>
          </a:xfrm>
        </p:spPr>
        <p:txBody>
          <a:bodyPr/>
          <a:lstStyle/>
          <a:p>
            <a:pPr>
              <a:defRPr>
                <a:effectLst/>
              </a:defRPr>
            </a:pPr>
            <a:r>
              <a:rPr lang="en-AU" dirty="0"/>
              <a:t>DevOps concepts, best practices and how to use AWS </a:t>
            </a:r>
            <a:r>
              <a:rPr lang="en-AU" dirty="0" err="1"/>
              <a:t>CodeCommit</a:t>
            </a:r>
            <a:r>
              <a:rPr lang="en-AU" dirty="0"/>
              <a:t>, </a:t>
            </a:r>
            <a:r>
              <a:rPr lang="en-AU" dirty="0" err="1"/>
              <a:t>CodeBuild</a:t>
            </a:r>
            <a:r>
              <a:rPr lang="en-AU" dirty="0"/>
              <a:t>, </a:t>
            </a:r>
            <a:r>
              <a:rPr lang="en-AU" dirty="0" err="1"/>
              <a:t>CodeDeploy</a:t>
            </a:r>
            <a:r>
              <a:rPr lang="en-AU" dirty="0"/>
              <a:t> and </a:t>
            </a:r>
            <a:r>
              <a:rPr lang="en-AU" dirty="0" err="1"/>
              <a:t>CodePipeline</a:t>
            </a:r>
            <a:r>
              <a:rPr lang="en-AU" dirty="0"/>
              <a:t>.</a:t>
            </a:r>
            <a:endParaRPr lang="de-DE" dirty="0"/>
          </a:p>
        </p:txBody>
      </p:sp>
      <p:sp>
        <p:nvSpPr>
          <p:cNvPr id="4" name="Text Placeholder 3"/>
          <p:cNvSpPr>
            <a:spLocks noGrp="1"/>
          </p:cNvSpPr>
          <p:nvPr>
            <p:ph type="body" sz="quarter" idx="17"/>
          </p:nvPr>
        </p:nvSpPr>
        <p:spPr>
          <a:xfrm>
            <a:off x="8749621" y="4688673"/>
            <a:ext cx="15379591" cy="2862322"/>
          </a:xfrm>
        </p:spPr>
        <p:txBody>
          <a:bodyPr/>
          <a:lstStyle/>
          <a:p>
            <a:r>
              <a:rPr lang="en-AU" dirty="0"/>
              <a:t>Deep Dive on AWS DevOps CI/CD Tooling</a:t>
            </a:r>
            <a:endParaRPr lang="de-DE" dirty="0"/>
          </a:p>
        </p:txBody>
      </p:sp>
      <p:pic>
        <p:nvPicPr>
          <p:cNvPr id="10" name="Grafik 9"/>
          <p:cNvPicPr/>
          <p:nvPr/>
        </p:nvPicPr>
        <p:blipFill>
          <a:blip r:embed="rId6">
            <a:extLst>
              <a:ext uri="{28A0092B-C50C-407E-A947-70E740481C1C}">
                <a14:useLocalDpi xmlns:a14="http://schemas.microsoft.com/office/drawing/2010/main" val="0"/>
              </a:ext>
            </a:extLst>
          </a:blip>
          <a:stretch>
            <a:fillRect/>
          </a:stretch>
        </p:blipFill>
        <p:spPr>
          <a:xfrm>
            <a:off x="1611573" y="3958495"/>
            <a:ext cx="4789227" cy="4191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Lecture_opener.mp4">
            <a:hlinkClick r:id="" action="ppaction://media"/>
            <a:extLst>
              <a:ext uri="{FF2B5EF4-FFF2-40B4-BE49-F238E27FC236}">
                <a16:creationId xmlns:a16="http://schemas.microsoft.com/office/drawing/2014/main" id="{216BCE3A-A33A-2148-8A67-812A82E6DF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24384000" cy="13716000"/>
          </a:xfrm>
          <a:prstGeom prst="rect">
            <a:avLst/>
          </a:prstGeom>
        </p:spPr>
      </p:pic>
      <p:sp>
        <p:nvSpPr>
          <p:cNvPr id="1286" name="Course Title That Wraps Over Two Lines"/>
          <p:cNvSpPr txBox="1">
            <a:spLocks noGrp="1"/>
          </p:cNvSpPr>
          <p:nvPr>
            <p:ph type="body" idx="15"/>
          </p:nvPr>
        </p:nvSpPr>
        <p:spPr>
          <a:xfrm>
            <a:off x="7377545" y="6906169"/>
            <a:ext cx="10855984" cy="3532684"/>
          </a:xfrm>
          <a:prstGeom prst="rect">
            <a:avLst/>
          </a:prstGeom>
        </p:spPr>
        <p:txBody>
          <a:bodyPr anchor="b"/>
          <a:lstStyle/>
          <a:p>
            <a:r>
              <a:rPr lang="en-AU" dirty="0"/>
              <a:t>Deep Dive on AWS DevOps CI/CD Tooling</a:t>
            </a:r>
            <a:endParaRPr lang="de-DE" dirty="0"/>
          </a:p>
          <a:p>
            <a:endParaRPr b="1" dirty="0">
              <a:effectLst/>
              <a:latin typeface="Inter UI Extra Bold" panose="020B0502030000000004" pitchFamily="34" charset="0"/>
              <a:ea typeface="Inter UI Extra Bold" panose="020B0502030000000004" pitchFamily="34" charset="0"/>
            </a:endParaRPr>
          </a:p>
        </p:txBody>
      </p:sp>
      <p:sp>
        <p:nvSpPr>
          <p:cNvPr id="1287" name="Jane Smith"/>
          <p:cNvSpPr txBox="1">
            <a:spLocks noGrp="1"/>
          </p:cNvSpPr>
          <p:nvPr>
            <p:ph type="body" idx="16"/>
          </p:nvPr>
        </p:nvSpPr>
        <p:spPr>
          <a:xfrm>
            <a:off x="2997263" y="11506199"/>
            <a:ext cx="5995365" cy="558801"/>
          </a:xfrm>
          <a:prstGeom prst="rect">
            <a:avLst/>
          </a:prstGeom>
        </p:spPr>
        <p:txBody>
          <a:bodyPr/>
          <a:lstStyle>
            <a:lvl1pPr defTabSz="825500">
              <a:lnSpc>
                <a:spcPct val="100000"/>
              </a:lnSpc>
              <a:defRPr sz="3000" spc="0"/>
            </a:lvl1pPr>
          </a:lstStyle>
          <a:p>
            <a:pPr>
              <a:defRPr>
                <a:effectLst/>
              </a:defRPr>
            </a:pPr>
            <a:r>
              <a:rPr lang="en-AU" b="1" dirty="0" smtClean="0"/>
              <a:t>Wolfgang Unger</a:t>
            </a:r>
            <a:endParaRPr b="1" dirty="0"/>
          </a:p>
        </p:txBody>
      </p:sp>
      <p:sp>
        <p:nvSpPr>
          <p:cNvPr id="1288" name="AWS Community Hero"/>
          <p:cNvSpPr txBox="1">
            <a:spLocks noGrp="1"/>
          </p:cNvSpPr>
          <p:nvPr>
            <p:ph type="body" idx="17"/>
          </p:nvPr>
        </p:nvSpPr>
        <p:spPr>
          <a:xfrm>
            <a:off x="2997263" y="12047246"/>
            <a:ext cx="5995365" cy="342901"/>
          </a:xfrm>
          <a:prstGeom prst="rect">
            <a:avLst/>
          </a:prstGeom>
        </p:spPr>
        <p:txBody>
          <a:bodyPr anchor="t"/>
          <a:lstStyle>
            <a:lvl1pPr defTabSz="825500">
              <a:lnSpc>
                <a:spcPct val="100000"/>
              </a:lnSpc>
              <a:defRPr sz="1600" cap="all" spc="96"/>
            </a:lvl1pPr>
          </a:lstStyle>
          <a:p>
            <a:pPr>
              <a:defRPr>
                <a:effectLst/>
              </a:defRPr>
            </a:pPr>
            <a:r>
              <a:rPr lang="en-AU" dirty="0" smtClean="0"/>
              <a:t>AWS Solutions Architect </a:t>
            </a:r>
            <a:r>
              <a:rPr lang="en-AU" dirty="0"/>
              <a:t>| instructor</a:t>
            </a:r>
            <a:endParaRPr dirty="0"/>
          </a:p>
        </p:txBody>
      </p:sp>
      <p:pic>
        <p:nvPicPr>
          <p:cNvPr id="9" name="Grafik 8"/>
          <p:cNvPicPr/>
          <p:nvPr/>
        </p:nvPicPr>
        <p:blipFill>
          <a:blip r:embed="rId5" cstate="print">
            <a:extLst>
              <a:ext uri="{28A0092B-C50C-407E-A947-70E740481C1C}">
                <a14:useLocalDpi xmlns:a14="http://schemas.microsoft.com/office/drawing/2010/main" val="0"/>
              </a:ext>
            </a:extLst>
          </a:blip>
          <a:stretch>
            <a:fillRect/>
          </a:stretch>
        </p:blipFill>
        <p:spPr>
          <a:xfrm>
            <a:off x="1101435" y="11331951"/>
            <a:ext cx="1748647"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84125533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1" name="Image" descr="Image"/>
          <p:cNvPicPr>
            <a:picLocks noGrp="1" noChangeAspect="1"/>
          </p:cNvPicPr>
          <p:nvPr>
            <p:ph type="pic" idx="13"/>
          </p:nvPr>
        </p:nvPicPr>
        <p:blipFill>
          <a:blip r:embed="rId3">
            <a:alphaModFix amt="13633"/>
            <a:extLst/>
          </a:blip>
          <a:srcRect l="6593" r="6593"/>
          <a:stretch>
            <a:fillRect/>
          </a:stretch>
        </p:blipFill>
        <p:spPr>
          <a:xfrm>
            <a:off x="0" y="-47315"/>
            <a:ext cx="24384001" cy="13716001"/>
          </a:xfrm>
          <a:prstGeom prst="rect">
            <a:avLst/>
          </a:prstGeom>
        </p:spPr>
      </p:pic>
      <p:sp>
        <p:nvSpPr>
          <p:cNvPr id="17" name="Text Placeholder 16"/>
          <p:cNvSpPr>
            <a:spLocks noGrp="1"/>
          </p:cNvSpPr>
          <p:nvPr>
            <p:ph type="body" sz="quarter" idx="14"/>
          </p:nvPr>
        </p:nvSpPr>
        <p:spPr>
          <a:xfrm>
            <a:off x="3557676" y="2362511"/>
            <a:ext cx="7370538" cy="809067"/>
          </a:xfrm>
        </p:spPr>
        <p:txBody>
          <a:bodyPr/>
          <a:lstStyle/>
          <a:p>
            <a:pPr>
              <a:defRPr>
                <a:effectLst/>
              </a:defRPr>
            </a:pPr>
            <a:r>
              <a:rPr lang="de-DE" dirty="0" smtClean="0"/>
              <a:t>Course</a:t>
            </a:r>
            <a:r>
              <a:rPr lang="de-DE" dirty="0" smtClean="0"/>
              <a:t> </a:t>
            </a:r>
            <a:r>
              <a:rPr lang="de-DE" dirty="0" err="1" smtClean="0"/>
              <a:t>overview</a:t>
            </a:r>
            <a:endParaRPr lang="id-ID" dirty="0"/>
          </a:p>
        </p:txBody>
      </p:sp>
      <p:sp>
        <p:nvSpPr>
          <p:cNvPr id="18" name="Text Placeholder 17"/>
          <p:cNvSpPr>
            <a:spLocks noGrp="1"/>
          </p:cNvSpPr>
          <p:nvPr>
            <p:ph type="body" sz="quarter" idx="15"/>
          </p:nvPr>
        </p:nvSpPr>
        <p:spPr/>
        <p:txBody>
          <a:bodyPr/>
          <a:lstStyle/>
          <a:p>
            <a:endParaRPr lang="id-ID" dirty="0"/>
          </a:p>
        </p:txBody>
      </p:sp>
      <p:sp>
        <p:nvSpPr>
          <p:cNvPr id="20" name="Text Placeholder 19"/>
          <p:cNvSpPr>
            <a:spLocks noGrp="1"/>
          </p:cNvSpPr>
          <p:nvPr>
            <p:ph type="body" sz="quarter" idx="17"/>
          </p:nvPr>
        </p:nvSpPr>
        <p:spPr>
          <a:xfrm>
            <a:off x="701750" y="3619812"/>
            <a:ext cx="10226466" cy="5659625"/>
          </a:xfrm>
        </p:spPr>
        <p:txBody>
          <a:bodyPr/>
          <a:lstStyle/>
          <a:p>
            <a:r>
              <a:rPr lang="en-AU" dirty="0"/>
              <a:t>Deep Dive on AWS DevOps CI/CD Tooling</a:t>
            </a:r>
            <a:endParaRPr lang="de-DE" dirty="0"/>
          </a:p>
          <a:p>
            <a:endParaRPr lang="de-DE" b="1" dirty="0" smtClean="0">
              <a:latin typeface="Inter UI Extra Bold" panose="020B0502030000000004" pitchFamily="34" charset="0"/>
              <a:ea typeface="Inter UI Extra Bold" panose="020B0502030000000004" pitchFamily="34" charset="0"/>
            </a:endParaRPr>
          </a:p>
        </p:txBody>
      </p:sp>
      <p:sp>
        <p:nvSpPr>
          <p:cNvPr id="21" name="Text Placeholder 20"/>
          <p:cNvSpPr>
            <a:spLocks noGrp="1"/>
          </p:cNvSpPr>
          <p:nvPr>
            <p:ph type="body" sz="quarter" idx="19"/>
          </p:nvPr>
        </p:nvSpPr>
        <p:spPr>
          <a:xfrm>
            <a:off x="13048186" y="2956236"/>
            <a:ext cx="2422137" cy="667489"/>
          </a:xfrm>
        </p:spPr>
        <p:txBody>
          <a:bodyPr/>
          <a:lstStyle/>
          <a:p>
            <a:pPr>
              <a:defRPr>
                <a:effectLst/>
              </a:defRPr>
            </a:pPr>
            <a:r>
              <a:rPr lang="id-ID" dirty="0"/>
              <a:t>Introduction</a:t>
            </a:r>
          </a:p>
        </p:txBody>
      </p:sp>
      <p:sp>
        <p:nvSpPr>
          <p:cNvPr id="23" name="Text Placeholder 22"/>
          <p:cNvSpPr>
            <a:spLocks noGrp="1"/>
          </p:cNvSpPr>
          <p:nvPr>
            <p:ph type="body" sz="quarter" idx="21"/>
          </p:nvPr>
        </p:nvSpPr>
        <p:spPr>
          <a:xfrm>
            <a:off x="13048186" y="3919849"/>
            <a:ext cx="3608359" cy="667489"/>
          </a:xfrm>
        </p:spPr>
        <p:txBody>
          <a:bodyPr/>
          <a:lstStyle/>
          <a:p>
            <a:pPr>
              <a:defRPr>
                <a:effectLst/>
              </a:defRPr>
            </a:pPr>
            <a:r>
              <a:rPr lang="de-DE" dirty="0" smtClean="0"/>
              <a:t>Course </a:t>
            </a:r>
            <a:r>
              <a:rPr lang="de-DE" dirty="0" err="1" smtClean="0"/>
              <a:t>Overview</a:t>
            </a:r>
            <a:endParaRPr lang="id-ID" dirty="0"/>
          </a:p>
        </p:txBody>
      </p:sp>
      <p:sp>
        <p:nvSpPr>
          <p:cNvPr id="25" name="Text Placeholder 24"/>
          <p:cNvSpPr>
            <a:spLocks noGrp="1"/>
          </p:cNvSpPr>
          <p:nvPr>
            <p:ph type="body" sz="quarter" idx="23"/>
          </p:nvPr>
        </p:nvSpPr>
        <p:spPr>
          <a:xfrm>
            <a:off x="13048186" y="4883461"/>
            <a:ext cx="2686632" cy="667489"/>
          </a:xfrm>
        </p:spPr>
        <p:txBody>
          <a:bodyPr/>
          <a:lstStyle/>
          <a:p>
            <a:pPr>
              <a:defRPr>
                <a:effectLst/>
              </a:defRPr>
            </a:pPr>
            <a:r>
              <a:rPr lang="de-DE" dirty="0" err="1" smtClean="0"/>
              <a:t>CodeCommit</a:t>
            </a:r>
            <a:endParaRPr lang="id-ID" dirty="0"/>
          </a:p>
        </p:txBody>
      </p:sp>
      <p:sp>
        <p:nvSpPr>
          <p:cNvPr id="27" name="Text Placeholder 26"/>
          <p:cNvSpPr>
            <a:spLocks noGrp="1"/>
          </p:cNvSpPr>
          <p:nvPr>
            <p:ph type="body" sz="quarter" idx="25"/>
          </p:nvPr>
        </p:nvSpPr>
        <p:spPr>
          <a:xfrm>
            <a:off x="13048186" y="5847074"/>
            <a:ext cx="2151229" cy="1190710"/>
          </a:xfrm>
        </p:spPr>
        <p:txBody>
          <a:bodyPr/>
          <a:lstStyle/>
          <a:p>
            <a:pPr>
              <a:defRPr>
                <a:effectLst/>
              </a:defRPr>
            </a:pPr>
            <a:r>
              <a:rPr lang="de-DE" dirty="0" err="1" smtClean="0"/>
              <a:t>CodeBuild</a:t>
            </a:r>
            <a:endParaRPr lang="de-DE" dirty="0" smtClean="0"/>
          </a:p>
          <a:p>
            <a:pPr>
              <a:defRPr>
                <a:effectLst/>
              </a:defRPr>
            </a:pPr>
            <a:endParaRPr lang="id-ID" dirty="0"/>
          </a:p>
        </p:txBody>
      </p:sp>
      <p:sp>
        <p:nvSpPr>
          <p:cNvPr id="28" name="Text Placeholder 27"/>
          <p:cNvSpPr>
            <a:spLocks noGrp="1"/>
          </p:cNvSpPr>
          <p:nvPr>
            <p:ph type="body" sz="quarter" idx="26"/>
          </p:nvPr>
        </p:nvSpPr>
        <p:spPr>
          <a:xfrm>
            <a:off x="2997263" y="12175290"/>
            <a:ext cx="5995365" cy="622350"/>
          </a:xfrm>
        </p:spPr>
        <p:txBody>
          <a:bodyPr/>
          <a:lstStyle/>
          <a:p>
            <a:r>
              <a:rPr lang="de-DE" dirty="0" smtClean="0">
                <a:effectLst/>
                <a:latin typeface="Inter UI Extra Bold" panose="020B0902040000000004" pitchFamily="34" charset="0"/>
                <a:ea typeface="Inter UI Extra Bold" panose="020B0902040000000004" pitchFamily="34" charset="0"/>
              </a:rPr>
              <a:t>Wolfgang Unger</a:t>
            </a:r>
            <a:endParaRPr lang="id-ID" dirty="0">
              <a:effectLst/>
              <a:latin typeface="Inter UI Extra Bold" panose="020B0902040000000004" pitchFamily="34" charset="0"/>
              <a:ea typeface="Inter UI Extra Bold" panose="020B0902040000000004" pitchFamily="34" charset="0"/>
            </a:endParaRPr>
          </a:p>
        </p:txBody>
      </p:sp>
      <p:sp>
        <p:nvSpPr>
          <p:cNvPr id="29" name="Text Placeholder 28"/>
          <p:cNvSpPr>
            <a:spLocks noGrp="1"/>
          </p:cNvSpPr>
          <p:nvPr>
            <p:ph type="body" sz="quarter" idx="27"/>
          </p:nvPr>
        </p:nvSpPr>
        <p:spPr>
          <a:xfrm>
            <a:off x="2997263" y="12765840"/>
            <a:ext cx="5995365" cy="294183"/>
          </a:xfrm>
        </p:spPr>
        <p:txBody>
          <a:bodyPr/>
          <a:lstStyle/>
          <a:p>
            <a:r>
              <a:rPr lang="de-DE" dirty="0" smtClean="0">
                <a:effectLst/>
                <a:latin typeface="Inter UI Semi Bold" panose="020B0702030000000004" pitchFamily="34" charset="0"/>
                <a:ea typeface="Inter UI Semi Bold" panose="020B0702030000000004" pitchFamily="34" charset="0"/>
              </a:rPr>
              <a:t>AWS </a:t>
            </a:r>
            <a:r>
              <a:rPr lang="id-ID" dirty="0" smtClean="0">
                <a:effectLst/>
                <a:latin typeface="Inter UI Semi Bold" panose="020B0702030000000004" pitchFamily="34" charset="0"/>
                <a:ea typeface="Inter UI Semi Bold" panose="020B0702030000000004" pitchFamily="34" charset="0"/>
              </a:rPr>
              <a:t>|</a:t>
            </a:r>
            <a:r>
              <a:rPr lang="de-DE" dirty="0" smtClean="0">
                <a:effectLst/>
                <a:latin typeface="Inter UI Semi Bold" panose="020B0702030000000004" pitchFamily="34" charset="0"/>
                <a:ea typeface="Inter UI Semi Bold" panose="020B0702030000000004" pitchFamily="34" charset="0"/>
              </a:rPr>
              <a:t>Solutions </a:t>
            </a:r>
            <a:r>
              <a:rPr lang="de-DE" dirty="0" err="1" smtClean="0">
                <a:effectLst/>
                <a:latin typeface="Inter UI Semi Bold" panose="020B0702030000000004" pitchFamily="34" charset="0"/>
                <a:ea typeface="Inter UI Semi Bold" panose="020B0702030000000004" pitchFamily="34" charset="0"/>
              </a:rPr>
              <a:t>Architect</a:t>
            </a:r>
            <a:r>
              <a:rPr lang="de-DE" dirty="0" smtClean="0">
                <a:effectLst/>
                <a:latin typeface="Inter UI Semi Bold" panose="020B0702030000000004" pitchFamily="34" charset="0"/>
                <a:ea typeface="Inter UI Semi Bold" panose="020B0702030000000004" pitchFamily="34" charset="0"/>
              </a:rPr>
              <a:t> | </a:t>
            </a:r>
            <a:r>
              <a:rPr lang="id-ID" dirty="0" smtClean="0">
                <a:effectLst/>
                <a:latin typeface="Inter UI Semi Bold" panose="020B0702030000000004" pitchFamily="34" charset="0"/>
                <a:ea typeface="Inter UI Semi Bold" panose="020B0702030000000004" pitchFamily="34" charset="0"/>
              </a:rPr>
              <a:t> </a:t>
            </a:r>
            <a:r>
              <a:rPr lang="id-ID" dirty="0">
                <a:effectLst/>
                <a:latin typeface="Inter UI Semi Bold" panose="020B0702030000000004" pitchFamily="34" charset="0"/>
                <a:ea typeface="Inter UI Semi Bold" panose="020B0702030000000004" pitchFamily="34" charset="0"/>
              </a:rPr>
              <a:t>Instructor</a:t>
            </a:r>
          </a:p>
        </p:txBody>
      </p:sp>
      <p:pic>
        <p:nvPicPr>
          <p:cNvPr id="49" name="Image" descr="Image"/>
          <p:cNvPicPr>
            <a:picLocks noGrp="1" noChangeAspect="1"/>
          </p:cNvPicPr>
          <p:nvPr>
            <p:ph type="pic" sz="quarter" idx="29"/>
          </p:nvPr>
        </p:nvPicPr>
        <p:blipFill>
          <a:blip r:embed="rId4">
            <a:extLst/>
          </a:blip>
          <a:srcRect l="11" r="11"/>
          <a:stretch>
            <a:fillRect/>
          </a:stretch>
        </p:blipFill>
        <p:spPr>
          <a:prstGeom prst="rect">
            <a:avLst/>
          </a:prstGeom>
          <a:ln w="12700">
            <a:miter lim="400000"/>
          </a:ln>
        </p:spPr>
      </p:pic>
      <p:sp>
        <p:nvSpPr>
          <p:cNvPr id="51" name="Rectangle"/>
          <p:cNvSpPr/>
          <p:nvPr/>
        </p:nvSpPr>
        <p:spPr>
          <a:xfrm>
            <a:off x="13048186" y="9796774"/>
            <a:ext cx="4089401" cy="38101"/>
          </a:xfrm>
          <a:prstGeom prst="rect">
            <a:avLst/>
          </a:prstGeom>
          <a:solidFill>
            <a:srgbClr val="FC8918"/>
          </a:solidFill>
          <a:ln w="12700">
            <a:miter lim="400000"/>
          </a:ln>
        </p:spPr>
        <p:txBody>
          <a:bodyPr lIns="38100" tIns="38100" rIns="38100" bIns="38100" anchor="ctr"/>
          <a:lstStyle/>
          <a:p>
            <a:pPr>
              <a:defRPr>
                <a:latin typeface="Inter UI Bold"/>
                <a:ea typeface="Inter UI Bold"/>
                <a:cs typeface="Inter UI Bold"/>
                <a:sym typeface="Inter UI Bold"/>
              </a:defRPr>
            </a:pPr>
            <a:endParaRPr/>
          </a:p>
        </p:txBody>
      </p:sp>
      <p:pic>
        <p:nvPicPr>
          <p:cNvPr id="19" name="Grafik 18"/>
          <p:cNvPicPr/>
          <p:nvPr/>
        </p:nvPicPr>
        <p:blipFill>
          <a:blip r:embed="rId5" cstate="print">
            <a:extLst>
              <a:ext uri="{28A0092B-C50C-407E-A947-70E740481C1C}">
                <a14:useLocalDpi xmlns:a14="http://schemas.microsoft.com/office/drawing/2010/main" val="0"/>
              </a:ext>
            </a:extLst>
          </a:blip>
          <a:stretch>
            <a:fillRect/>
          </a:stretch>
        </p:blipFill>
        <p:spPr>
          <a:xfrm>
            <a:off x="935182" y="11740989"/>
            <a:ext cx="1854262" cy="14909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Textplatzhalter 2"/>
          <p:cNvSpPr>
            <a:spLocks noGrp="1"/>
          </p:cNvSpPr>
          <p:nvPr>
            <p:ph type="body" sz="quarter" idx="20"/>
          </p:nvPr>
        </p:nvSpPr>
        <p:spPr>
          <a:xfrm>
            <a:off x="13048186" y="6810686"/>
            <a:ext cx="5660203" cy="667489"/>
          </a:xfrm>
        </p:spPr>
        <p:txBody>
          <a:bodyPr/>
          <a:lstStyle/>
          <a:p>
            <a:r>
              <a:rPr lang="de-DE" dirty="0" err="1" smtClean="0"/>
              <a:t>CodeDeploy</a:t>
            </a:r>
            <a:r>
              <a:rPr lang="de-DE" dirty="0" smtClean="0"/>
              <a:t> &amp; </a:t>
            </a:r>
            <a:r>
              <a:rPr lang="de-DE" dirty="0" err="1" smtClean="0"/>
              <a:t>CodePipeline</a:t>
            </a:r>
            <a:endParaRPr lang="de-DE" dirty="0"/>
          </a:p>
        </p:txBody>
      </p:sp>
      <p:sp>
        <p:nvSpPr>
          <p:cNvPr id="4" name="Textplatzhalter 3"/>
          <p:cNvSpPr>
            <a:spLocks noGrp="1"/>
          </p:cNvSpPr>
          <p:nvPr>
            <p:ph type="body" sz="quarter" idx="22"/>
          </p:nvPr>
        </p:nvSpPr>
        <p:spPr>
          <a:xfrm>
            <a:off x="13048186" y="7774299"/>
            <a:ext cx="2010165" cy="667489"/>
          </a:xfrm>
        </p:spPr>
        <p:txBody>
          <a:bodyPr/>
          <a:lstStyle/>
          <a:p>
            <a:r>
              <a:rPr lang="de-DE" dirty="0" smtClean="0"/>
              <a:t>Summary</a:t>
            </a:r>
            <a:endParaRPr lang="de-DE"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8" name="Image" descr="Image"/>
          <p:cNvPicPr>
            <a:picLocks noChangeAspect="1"/>
          </p:cNvPicPr>
          <p:nvPr/>
        </p:nvPicPr>
        <p:blipFill>
          <a:blip r:embed="rId2">
            <a:extLst/>
          </a:blip>
          <a:stretch>
            <a:fillRect/>
          </a:stretch>
        </p:blipFill>
        <p:spPr>
          <a:xfrm>
            <a:off x="508000" y="498144"/>
            <a:ext cx="3439893" cy="458653"/>
          </a:xfrm>
          <a:prstGeom prst="rect">
            <a:avLst/>
          </a:prstGeom>
          <a:ln w="12700">
            <a:miter lim="400000"/>
          </a:ln>
        </p:spPr>
      </p:pic>
      <p:sp>
        <p:nvSpPr>
          <p:cNvPr id="4" name="Text Placeholder 3"/>
          <p:cNvSpPr>
            <a:spLocks noGrp="1"/>
          </p:cNvSpPr>
          <p:nvPr>
            <p:ph type="body" sz="quarter" idx="14"/>
          </p:nvPr>
        </p:nvSpPr>
        <p:spPr>
          <a:xfrm>
            <a:off x="1997771" y="1772297"/>
            <a:ext cx="5860346" cy="933589"/>
          </a:xfrm>
        </p:spPr>
        <p:txBody>
          <a:bodyPr/>
          <a:lstStyle/>
          <a:p>
            <a:pPr marL="0" indent="0">
              <a:buNone/>
            </a:pPr>
            <a:r>
              <a:rPr lang="de-DE" b="1" dirty="0" smtClean="0">
                <a:latin typeface="Inter UI" panose="020B0502030000000004" pitchFamily="34" charset="0"/>
                <a:ea typeface="Inter UI" panose="020B0502030000000004" pitchFamily="34" charset="0"/>
              </a:rPr>
              <a:t>Course </a:t>
            </a:r>
            <a:r>
              <a:rPr lang="de-DE" b="1" dirty="0" err="1" smtClean="0">
                <a:latin typeface="Inter UI" panose="020B0502030000000004" pitchFamily="34" charset="0"/>
                <a:ea typeface="Inter UI" panose="020B0502030000000004" pitchFamily="34" charset="0"/>
              </a:rPr>
              <a:t>overview</a:t>
            </a:r>
            <a:endParaRPr lang="id-ID" b="1" dirty="0">
              <a:latin typeface="Inter UI" panose="020B0502030000000004" pitchFamily="34" charset="0"/>
              <a:ea typeface="Inter UI" panose="020B0502030000000004" pitchFamily="34" charset="0"/>
            </a:endParaRPr>
          </a:p>
        </p:txBody>
      </p:sp>
      <p:sp>
        <p:nvSpPr>
          <p:cNvPr id="5" name="Text Placeholder 4"/>
          <p:cNvSpPr>
            <a:spLocks noGrp="1"/>
          </p:cNvSpPr>
          <p:nvPr>
            <p:ph type="body" sz="quarter" idx="15"/>
          </p:nvPr>
        </p:nvSpPr>
        <p:spPr>
          <a:xfrm>
            <a:off x="3323704" y="3405488"/>
            <a:ext cx="3065263" cy="615553"/>
          </a:xfrm>
        </p:spPr>
        <p:txBody>
          <a:bodyPr/>
          <a:lstStyle/>
          <a:p>
            <a:pPr>
              <a:defRPr>
                <a:effectLst/>
              </a:defRPr>
            </a:pPr>
            <a:r>
              <a:rPr lang="de-DE" dirty="0" err="1" smtClean="0"/>
              <a:t>CodeCommit</a:t>
            </a:r>
            <a:endParaRPr lang="id-ID" dirty="0"/>
          </a:p>
        </p:txBody>
      </p:sp>
      <p:sp>
        <p:nvSpPr>
          <p:cNvPr id="6" name="Text Placeholder 5"/>
          <p:cNvSpPr>
            <a:spLocks noGrp="1"/>
          </p:cNvSpPr>
          <p:nvPr>
            <p:ph type="body" sz="quarter" idx="16"/>
          </p:nvPr>
        </p:nvSpPr>
        <p:spPr>
          <a:xfrm>
            <a:off x="3330399" y="4440207"/>
            <a:ext cx="8055814" cy="1815882"/>
          </a:xfrm>
        </p:spPr>
        <p:txBody>
          <a:bodyPr/>
          <a:lstStyle/>
          <a:p>
            <a:pPr>
              <a:defRPr>
                <a:effectLst/>
              </a:defRPr>
            </a:pPr>
            <a:r>
              <a:rPr lang="en-US" dirty="0" smtClean="0"/>
              <a:t>A </a:t>
            </a:r>
            <a:r>
              <a:rPr lang="en-US" dirty="0"/>
              <a:t>version control service hosted by Amazon Web Services that you can use to privately store and manage files, such as documents, source code, and binary files in the cloud</a:t>
            </a:r>
            <a:endParaRPr lang="id-ID" dirty="0"/>
          </a:p>
        </p:txBody>
      </p:sp>
      <p:sp>
        <p:nvSpPr>
          <p:cNvPr id="7" name="Text Placeholder 6"/>
          <p:cNvSpPr>
            <a:spLocks noGrp="1"/>
          </p:cNvSpPr>
          <p:nvPr>
            <p:ph type="body" sz="quarter" idx="27"/>
          </p:nvPr>
        </p:nvSpPr>
        <p:spPr>
          <a:xfrm>
            <a:off x="2021128" y="3436274"/>
            <a:ext cx="858990" cy="858991"/>
          </a:xfrm>
        </p:spPr>
        <p:txBody>
          <a:bodyPr/>
          <a:lstStyle/>
          <a:p>
            <a:pPr marL="0" indent="0">
              <a:buNone/>
            </a:pPr>
            <a:r>
              <a:rPr lang="id-ID" dirty="0"/>
              <a:t>1</a:t>
            </a:r>
          </a:p>
        </p:txBody>
      </p:sp>
      <p:sp>
        <p:nvSpPr>
          <p:cNvPr id="8" name="Text Placeholder 7"/>
          <p:cNvSpPr>
            <a:spLocks noGrp="1"/>
          </p:cNvSpPr>
          <p:nvPr>
            <p:ph type="body" sz="quarter" idx="28"/>
          </p:nvPr>
        </p:nvSpPr>
        <p:spPr>
          <a:xfrm>
            <a:off x="3349104" y="6637900"/>
            <a:ext cx="2358338" cy="615553"/>
          </a:xfrm>
        </p:spPr>
        <p:txBody>
          <a:bodyPr/>
          <a:lstStyle/>
          <a:p>
            <a:pPr>
              <a:defRPr>
                <a:effectLst/>
              </a:defRPr>
            </a:pPr>
            <a:r>
              <a:rPr lang="de-DE" dirty="0" err="1" smtClean="0"/>
              <a:t>CodeBuild</a:t>
            </a:r>
            <a:endParaRPr lang="id-ID" dirty="0"/>
          </a:p>
        </p:txBody>
      </p:sp>
      <p:sp>
        <p:nvSpPr>
          <p:cNvPr id="9" name="Text Placeholder 8"/>
          <p:cNvSpPr>
            <a:spLocks noGrp="1"/>
          </p:cNvSpPr>
          <p:nvPr>
            <p:ph type="body" sz="quarter" idx="29"/>
          </p:nvPr>
        </p:nvSpPr>
        <p:spPr>
          <a:xfrm>
            <a:off x="3349104" y="7491665"/>
            <a:ext cx="8055814" cy="1815882"/>
          </a:xfrm>
        </p:spPr>
        <p:txBody>
          <a:bodyPr/>
          <a:lstStyle/>
          <a:p>
            <a:pPr>
              <a:defRPr>
                <a:effectLst/>
              </a:defRPr>
            </a:pPr>
            <a:r>
              <a:rPr lang="en-US" dirty="0"/>
              <a:t>A</a:t>
            </a:r>
            <a:r>
              <a:rPr lang="en-US" dirty="0" smtClean="0"/>
              <a:t> </a:t>
            </a:r>
            <a:r>
              <a:rPr lang="en-US" dirty="0"/>
              <a:t>fully managed continuous integration service that compiles source code, runs tests, and produces software packages that are ready to deploy</a:t>
            </a:r>
            <a:endParaRPr lang="id-ID" dirty="0"/>
          </a:p>
        </p:txBody>
      </p:sp>
      <p:sp>
        <p:nvSpPr>
          <p:cNvPr id="10" name="Text Placeholder 9"/>
          <p:cNvSpPr>
            <a:spLocks noGrp="1"/>
          </p:cNvSpPr>
          <p:nvPr>
            <p:ph type="body" sz="quarter" idx="30"/>
          </p:nvPr>
        </p:nvSpPr>
        <p:spPr>
          <a:xfrm>
            <a:off x="2021128" y="6550022"/>
            <a:ext cx="858990" cy="858991"/>
          </a:xfrm>
        </p:spPr>
        <p:txBody>
          <a:bodyPr/>
          <a:lstStyle/>
          <a:p>
            <a:pPr marL="0" indent="0">
              <a:buNone/>
            </a:pPr>
            <a:r>
              <a:rPr lang="id-ID" dirty="0"/>
              <a:t>2</a:t>
            </a:r>
          </a:p>
        </p:txBody>
      </p:sp>
      <p:sp>
        <p:nvSpPr>
          <p:cNvPr id="11" name="Text Placeholder 10"/>
          <p:cNvSpPr>
            <a:spLocks noGrp="1"/>
          </p:cNvSpPr>
          <p:nvPr>
            <p:ph type="body" sz="quarter" idx="31"/>
          </p:nvPr>
        </p:nvSpPr>
        <p:spPr>
          <a:xfrm>
            <a:off x="3349104" y="9599084"/>
            <a:ext cx="6303329" cy="615553"/>
          </a:xfrm>
        </p:spPr>
        <p:txBody>
          <a:bodyPr/>
          <a:lstStyle/>
          <a:p>
            <a:pPr>
              <a:defRPr>
                <a:effectLst/>
              </a:defRPr>
            </a:pPr>
            <a:r>
              <a:rPr lang="de-DE" dirty="0" err="1" smtClean="0"/>
              <a:t>CodeDeploy</a:t>
            </a:r>
            <a:r>
              <a:rPr lang="de-DE" dirty="0" smtClean="0"/>
              <a:t> &amp; </a:t>
            </a:r>
            <a:r>
              <a:rPr lang="de-DE" dirty="0" err="1" smtClean="0"/>
              <a:t>CodePipeline</a:t>
            </a:r>
            <a:endParaRPr lang="id-ID" dirty="0"/>
          </a:p>
        </p:txBody>
      </p:sp>
      <p:sp>
        <p:nvSpPr>
          <p:cNvPr id="12" name="Text Placeholder 11"/>
          <p:cNvSpPr>
            <a:spLocks noGrp="1"/>
          </p:cNvSpPr>
          <p:nvPr>
            <p:ph type="body" sz="quarter" idx="32"/>
          </p:nvPr>
        </p:nvSpPr>
        <p:spPr>
          <a:xfrm>
            <a:off x="3349103" y="10506174"/>
            <a:ext cx="10242205" cy="3539430"/>
          </a:xfrm>
        </p:spPr>
        <p:txBody>
          <a:bodyPr/>
          <a:lstStyle/>
          <a:p>
            <a:pPr>
              <a:defRPr>
                <a:effectLst/>
              </a:defRPr>
            </a:pPr>
            <a:r>
              <a:rPr lang="en-US" dirty="0"/>
              <a:t>a fully managed deployment service that automates software deployments to a variety of compute services such as Amazon EC2, AWS </a:t>
            </a:r>
            <a:r>
              <a:rPr lang="en-US" dirty="0" err="1"/>
              <a:t>Fargate</a:t>
            </a:r>
            <a:r>
              <a:rPr lang="en-US" dirty="0"/>
              <a:t>, AWS Lambda, and your on-premises </a:t>
            </a:r>
            <a:r>
              <a:rPr lang="en-US" dirty="0"/>
              <a:t>servers and a fully managed continuous delivery service that helps you automate your release pipelines for fast and reliable application and infrastructure updates</a:t>
            </a:r>
            <a:endParaRPr lang="id-ID" dirty="0"/>
          </a:p>
        </p:txBody>
      </p:sp>
      <p:sp>
        <p:nvSpPr>
          <p:cNvPr id="13" name="Text Placeholder 12"/>
          <p:cNvSpPr>
            <a:spLocks noGrp="1"/>
          </p:cNvSpPr>
          <p:nvPr>
            <p:ph type="body" sz="quarter" idx="33"/>
          </p:nvPr>
        </p:nvSpPr>
        <p:spPr>
          <a:xfrm>
            <a:off x="2084289" y="9477364"/>
            <a:ext cx="858990" cy="858991"/>
          </a:xfrm>
        </p:spPr>
        <p:txBody>
          <a:bodyPr/>
          <a:lstStyle/>
          <a:p>
            <a:pPr marL="0" indent="0">
              <a:buNone/>
            </a:pPr>
            <a:r>
              <a:rPr lang="id-ID" dirty="0"/>
              <a:t>3</a:t>
            </a:r>
          </a:p>
        </p:txBody>
      </p:sp>
      <p:pic>
        <p:nvPicPr>
          <p:cNvPr id="14" name="Bildplatzhalter 13"/>
          <p:cNvPicPr>
            <a:picLocks noGrp="1" noChangeAspect="1"/>
          </p:cNvPicPr>
          <p:nvPr>
            <p:ph type="pic" idx="13"/>
          </p:nvPr>
        </p:nvPicPr>
        <p:blipFill>
          <a:blip r:embed="rId3">
            <a:extLst>
              <a:ext uri="{28A0092B-C50C-407E-A947-70E740481C1C}">
                <a14:useLocalDpi xmlns:a14="http://schemas.microsoft.com/office/drawing/2010/main" val="0"/>
              </a:ext>
            </a:extLst>
          </a:blip>
          <a:srcRect l="14219" r="14219"/>
          <a:stretch>
            <a:fillRect/>
          </a:stretch>
        </p:blipFill>
        <p:spPr/>
      </p:pic>
    </p:spTree>
    <p:extLst>
      <p:ext uri="{BB962C8B-B14F-4D97-AF65-F5344CB8AC3E}">
        <p14:creationId xmlns:p14="http://schemas.microsoft.com/office/powerpoint/2010/main" val="963778805"/>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719945"/>
            <a:ext cx="11734224" cy="6050887"/>
          </a:xfrm>
          <a:prstGeom prst="rect">
            <a:avLst/>
          </a:prstGeom>
        </p:spPr>
        <p:txBody>
          <a:bodyPr/>
          <a:lstStyle/>
          <a:p>
            <a:pPr marL="571500" indent="-571500" algn="just">
              <a:buFont typeface="Arial" panose="020B0604020202020204" pitchFamily="34" charset="0"/>
              <a:buChar char="•"/>
            </a:pPr>
            <a:r>
              <a:rPr lang="en-AU" sz="4400" dirty="0" smtClean="0"/>
              <a:t>Introduction and chapter overview</a:t>
            </a:r>
          </a:p>
          <a:p>
            <a:pPr marL="571500" indent="-571500" algn="just">
              <a:buFont typeface="Arial" panose="020B0604020202020204" pitchFamily="34" charset="0"/>
              <a:buChar char="•"/>
            </a:pPr>
            <a:r>
              <a:rPr lang="en-AU" sz="4400" dirty="0" smtClean="0"/>
              <a:t>Create first </a:t>
            </a:r>
            <a:r>
              <a:rPr lang="en-AU" sz="4400" dirty="0" err="1" smtClean="0"/>
              <a:t>CodeCommit</a:t>
            </a:r>
            <a:r>
              <a:rPr lang="en-AU" sz="4400" dirty="0" smtClean="0"/>
              <a:t> Repo</a:t>
            </a:r>
          </a:p>
          <a:p>
            <a:pPr marL="571500" indent="-571500" algn="just">
              <a:buFont typeface="Arial" panose="020B0604020202020204" pitchFamily="34" charset="0"/>
              <a:buChar char="•"/>
            </a:pPr>
            <a:r>
              <a:rPr lang="en-AU" sz="4400" dirty="0" smtClean="0"/>
              <a:t>Browse files in Repo</a:t>
            </a:r>
          </a:p>
          <a:p>
            <a:pPr marL="571500" indent="-571500" algn="just">
              <a:buFont typeface="Arial" panose="020B0604020202020204" pitchFamily="34" charset="0"/>
              <a:buChar char="•"/>
            </a:pPr>
            <a:r>
              <a:rPr lang="en-AU" sz="4400" dirty="0" smtClean="0"/>
              <a:t>Integration with Eclipse and </a:t>
            </a:r>
            <a:r>
              <a:rPr lang="en-AU" sz="4400" dirty="0" err="1" smtClean="0"/>
              <a:t>VisualStudio</a:t>
            </a:r>
            <a:endParaRPr lang="en-AU" sz="4400" dirty="0" smtClean="0"/>
          </a:p>
          <a:p>
            <a:pPr marL="571500" indent="-571500" algn="just">
              <a:buFont typeface="Arial" panose="020B0604020202020204" pitchFamily="34" charset="0"/>
              <a:buChar char="•"/>
            </a:pPr>
            <a:r>
              <a:rPr lang="en-AU" sz="4400" dirty="0" smtClean="0"/>
              <a:t>Triggers and </a:t>
            </a:r>
            <a:r>
              <a:rPr lang="en-AU" sz="4400" dirty="0" err="1" smtClean="0"/>
              <a:t>webhooks</a:t>
            </a:r>
            <a:endParaRPr lang="en-AU" sz="4400" dirty="0" smtClean="0"/>
          </a:p>
          <a:p>
            <a:pPr marL="571500" indent="-571500" algn="just">
              <a:buFont typeface="Arial" panose="020B0604020202020204" pitchFamily="34" charset="0"/>
              <a:buChar char="•"/>
            </a:pPr>
            <a:r>
              <a:rPr lang="en-AU" sz="4400" dirty="0" smtClean="0"/>
              <a:t>Branches</a:t>
            </a:r>
          </a:p>
          <a:p>
            <a:pPr marL="571500" indent="-571500" algn="just">
              <a:buFont typeface="Arial" panose="020B0604020202020204" pitchFamily="34" charset="0"/>
              <a:buChar char="•"/>
            </a:pPr>
            <a:r>
              <a:rPr lang="en-AU" sz="4400" dirty="0" smtClean="0"/>
              <a:t>Pull requests</a:t>
            </a:r>
          </a:p>
          <a:p>
            <a:pPr marL="571500" indent="-571500" algn="just">
              <a:buFont typeface="Arial" panose="020B0604020202020204" pitchFamily="34" charset="0"/>
              <a:buChar char="•"/>
            </a:pPr>
            <a:r>
              <a:rPr lang="en-AU" sz="4400" dirty="0" smtClean="0"/>
              <a:t>Summary</a:t>
            </a:r>
            <a:endParaRPr lang="en-AU" sz="4400" dirty="0"/>
          </a:p>
        </p:txBody>
      </p:sp>
      <p:pic>
        <p:nvPicPr>
          <p:cNvPr id="6" name="Bildplatzhalter 5"/>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t="6238" b="6238"/>
          <a:stretch>
            <a:fillRect/>
          </a:stretch>
        </p:blipFill>
        <p:spPr/>
      </p:pic>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020359"/>
            <a:ext cx="11928517" cy="1029256"/>
          </a:xfrm>
          <a:prstGeom prst="rect">
            <a:avLst/>
          </a:prstGeom>
        </p:spPr>
        <p:txBody>
          <a:bodyPr/>
          <a:lstStyle/>
          <a:p>
            <a:pPr algn="just"/>
            <a:r>
              <a:rPr lang="en-US" sz="6000" dirty="0" err="1" smtClean="0"/>
              <a:t>CodeCommit</a:t>
            </a:r>
            <a:endParaRPr lang="en-AU" sz="6000" dirty="0"/>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036865" y="3905359"/>
            <a:ext cx="11734224" cy="7540526"/>
          </a:xfrm>
          <a:prstGeom prst="rect">
            <a:avLst/>
          </a:prstGeom>
        </p:spPr>
        <p:txBody>
          <a:bodyPr/>
          <a:lstStyle/>
          <a:p>
            <a:pPr marL="571500" indent="-571500" algn="just">
              <a:buFont typeface="Arial" panose="020B0604020202020204" pitchFamily="34" charset="0"/>
              <a:buChar char="•"/>
            </a:pPr>
            <a:r>
              <a:rPr lang="en-AU" sz="4400" dirty="0" smtClean="0"/>
              <a:t>Introduction and chapter overview</a:t>
            </a:r>
          </a:p>
          <a:p>
            <a:pPr marL="571500" indent="-571500" algn="just">
              <a:buFont typeface="Arial" panose="020B0604020202020204" pitchFamily="34" charset="0"/>
              <a:buChar char="•"/>
            </a:pPr>
            <a:r>
              <a:rPr lang="en-AU" sz="4400" dirty="0" smtClean="0"/>
              <a:t>Providers</a:t>
            </a:r>
          </a:p>
          <a:p>
            <a:pPr marL="571500" indent="-571500" algn="just">
              <a:buFont typeface="Arial" panose="020B0604020202020204" pitchFamily="34" charset="0"/>
              <a:buChar char="•"/>
            </a:pPr>
            <a:r>
              <a:rPr lang="en-AU" sz="4400" dirty="0" smtClean="0"/>
              <a:t>First </a:t>
            </a:r>
            <a:r>
              <a:rPr lang="en-AU" sz="4400" dirty="0" err="1" smtClean="0"/>
              <a:t>CodeBuild</a:t>
            </a:r>
            <a:r>
              <a:rPr lang="en-AU" sz="4400" dirty="0" smtClean="0"/>
              <a:t> project</a:t>
            </a:r>
          </a:p>
          <a:p>
            <a:pPr marL="571500" indent="-571500" algn="just">
              <a:buFont typeface="Arial" panose="020B0604020202020204" pitchFamily="34" charset="0"/>
              <a:buChar char="•"/>
            </a:pPr>
            <a:r>
              <a:rPr lang="en-AU" sz="4400" dirty="0" smtClean="0"/>
              <a:t>Docker example project</a:t>
            </a:r>
          </a:p>
          <a:p>
            <a:pPr marL="571500" indent="-571500" algn="just">
              <a:buFont typeface="Arial" panose="020B0604020202020204" pitchFamily="34" charset="0"/>
              <a:buChar char="•"/>
            </a:pPr>
            <a:r>
              <a:rPr lang="en-AU" sz="4400" dirty="0" smtClean="0"/>
              <a:t>Input sources and output </a:t>
            </a:r>
            <a:r>
              <a:rPr lang="en-AU" sz="4400" dirty="0" err="1" smtClean="0"/>
              <a:t>artifacts</a:t>
            </a:r>
            <a:endParaRPr lang="en-AU" sz="4400" dirty="0" smtClean="0"/>
          </a:p>
          <a:p>
            <a:pPr marL="571500" indent="-571500" algn="just">
              <a:buFont typeface="Arial" panose="020B0604020202020204" pitchFamily="34" charset="0"/>
              <a:buChar char="•"/>
            </a:pPr>
            <a:r>
              <a:rPr lang="en-AU" sz="4400" dirty="0" smtClean="0"/>
              <a:t>Static website example project</a:t>
            </a:r>
          </a:p>
          <a:p>
            <a:pPr marL="571500" indent="-571500" algn="just">
              <a:buFont typeface="Arial" panose="020B0604020202020204" pitchFamily="34" charset="0"/>
              <a:buChar char="•"/>
            </a:pPr>
            <a:r>
              <a:rPr lang="en-AU" sz="4400" dirty="0" smtClean="0"/>
              <a:t>Lambda example project</a:t>
            </a:r>
          </a:p>
          <a:p>
            <a:pPr marL="571500" indent="-571500" algn="just">
              <a:buFont typeface="Arial" panose="020B0604020202020204" pitchFamily="34" charset="0"/>
              <a:buChar char="•"/>
            </a:pPr>
            <a:r>
              <a:rPr lang="en-AU" sz="4400" dirty="0" smtClean="0"/>
              <a:t>Monitoring </a:t>
            </a:r>
            <a:r>
              <a:rPr lang="en-AU" sz="4400" dirty="0" err="1" smtClean="0"/>
              <a:t>codebuild</a:t>
            </a:r>
            <a:endParaRPr lang="en-AU" sz="4400" dirty="0" smtClean="0"/>
          </a:p>
          <a:p>
            <a:pPr marL="571500" indent="-571500" algn="just">
              <a:buFont typeface="Arial" panose="020B0604020202020204" pitchFamily="34" charset="0"/>
              <a:buChar char="•"/>
            </a:pPr>
            <a:r>
              <a:rPr lang="en-AU" sz="4400" dirty="0" err="1" smtClean="0"/>
              <a:t>Env</a:t>
            </a:r>
            <a:r>
              <a:rPr lang="en-AU" sz="4400" dirty="0" smtClean="0"/>
              <a:t> variables</a:t>
            </a:r>
          </a:p>
          <a:p>
            <a:pPr marL="571500" indent="-571500" algn="just">
              <a:buFont typeface="Arial" panose="020B0604020202020204" pitchFamily="34" charset="0"/>
              <a:buChar char="•"/>
            </a:pPr>
            <a:r>
              <a:rPr lang="en-AU" sz="4400" dirty="0" smtClean="0"/>
              <a:t>Summary</a:t>
            </a:r>
          </a:p>
        </p:txBody>
      </p:sp>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145050"/>
            <a:ext cx="11928517" cy="1029256"/>
          </a:xfrm>
          <a:prstGeom prst="rect">
            <a:avLst/>
          </a:prstGeom>
        </p:spPr>
        <p:txBody>
          <a:bodyPr/>
          <a:lstStyle/>
          <a:p>
            <a:pPr algn="just"/>
            <a:r>
              <a:rPr lang="en-US" sz="6000" dirty="0" err="1" smtClean="0"/>
              <a:t>CodeBuild</a:t>
            </a:r>
            <a:endParaRPr lang="en-AU" sz="6000" dirty="0"/>
          </a:p>
        </p:txBody>
      </p:sp>
      <p:pic>
        <p:nvPicPr>
          <p:cNvPr id="3" name="Bildplatzhalter 2"/>
          <p:cNvPicPr>
            <a:picLocks noGrp="1" noChangeAspect="1"/>
          </p:cNvPicPr>
          <p:nvPr>
            <p:ph type="pic" idx="13"/>
          </p:nvPr>
        </p:nvPicPr>
        <p:blipFill>
          <a:blip r:embed="rId4">
            <a:extLst>
              <a:ext uri="{28A0092B-C50C-407E-A947-70E740481C1C}">
                <a14:useLocalDpi xmlns:a14="http://schemas.microsoft.com/office/drawing/2010/main" val="0"/>
              </a:ext>
            </a:extLst>
          </a:blip>
          <a:srcRect l="24605" r="24605"/>
          <a:stretch>
            <a:fillRect/>
          </a:stretch>
        </p:blipFill>
        <p:spPr/>
      </p:pic>
    </p:spTree>
    <p:extLst>
      <p:ext uri="{BB962C8B-B14F-4D97-AF65-F5344CB8AC3E}">
        <p14:creationId xmlns:p14="http://schemas.microsoft.com/office/powerpoint/2010/main" val="2635244320"/>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2" name="Image" descr="Image"/>
          <p:cNvPicPr>
            <a:picLocks noChangeAspect="1"/>
          </p:cNvPicPr>
          <p:nvPr/>
        </p:nvPicPr>
        <p:blipFill>
          <a:blip r:embed="rId3">
            <a:extLst/>
          </a:blip>
          <a:stretch>
            <a:fillRect/>
          </a:stretch>
        </p:blipFill>
        <p:spPr>
          <a:xfrm>
            <a:off x="508000" y="498144"/>
            <a:ext cx="3439893" cy="458653"/>
          </a:xfrm>
          <a:prstGeom prst="rect">
            <a:avLst/>
          </a:prstGeom>
          <a:ln w="12700">
            <a:miter lim="400000"/>
          </a:ln>
        </p:spPr>
      </p:pic>
      <p:sp>
        <p:nvSpPr>
          <p:cNvPr id="1415" name="Lorem ipsum dolor sit amet, consectetur adipiscing elit. Praesent ut lorem consequat, viverra ante eget, condimentum ipsum. Vivamus hendrerit."/>
          <p:cNvSpPr txBox="1">
            <a:spLocks noGrp="1"/>
          </p:cNvSpPr>
          <p:nvPr>
            <p:ph type="body" sz="quarter" idx="16"/>
          </p:nvPr>
        </p:nvSpPr>
        <p:spPr>
          <a:xfrm>
            <a:off x="2203119" y="4361776"/>
            <a:ext cx="11734224" cy="8285345"/>
          </a:xfrm>
          <a:prstGeom prst="rect">
            <a:avLst/>
          </a:prstGeom>
        </p:spPr>
        <p:txBody>
          <a:bodyPr/>
          <a:lstStyle/>
          <a:p>
            <a:pPr marL="571500" indent="-571500" algn="just">
              <a:buFont typeface="Arial" panose="020B0604020202020204" pitchFamily="34" charset="0"/>
              <a:buChar char="•"/>
            </a:pPr>
            <a:r>
              <a:rPr lang="en-AU" sz="4400" dirty="0" smtClean="0"/>
              <a:t>Introduction and chapter overview</a:t>
            </a:r>
          </a:p>
          <a:p>
            <a:pPr marL="571500" indent="-571500" algn="just">
              <a:buFont typeface="Arial" panose="020B0604020202020204" pitchFamily="34" charset="0"/>
              <a:buChar char="•"/>
            </a:pPr>
            <a:r>
              <a:rPr lang="en-AU" sz="4400" dirty="0" smtClean="0"/>
              <a:t>First pipeline with </a:t>
            </a:r>
            <a:r>
              <a:rPr lang="en-AU" sz="4400" dirty="0" err="1" smtClean="0"/>
              <a:t>CodeCommit</a:t>
            </a:r>
            <a:r>
              <a:rPr lang="en-AU" sz="4400" dirty="0" smtClean="0"/>
              <a:t> repo</a:t>
            </a:r>
          </a:p>
          <a:p>
            <a:pPr marL="571500" indent="-571500" algn="just">
              <a:buFont typeface="Arial" panose="020B0604020202020204" pitchFamily="34" charset="0"/>
              <a:buChar char="•"/>
            </a:pPr>
            <a:r>
              <a:rPr lang="en-AU" sz="4400" dirty="0" smtClean="0"/>
              <a:t>Create ECS deploy pipeline</a:t>
            </a:r>
          </a:p>
          <a:p>
            <a:pPr marL="571500" indent="-571500" algn="just">
              <a:buFont typeface="Arial" panose="020B0604020202020204" pitchFamily="34" charset="0"/>
              <a:buChar char="•"/>
            </a:pPr>
            <a:r>
              <a:rPr lang="en-AU" sz="4400" dirty="0" smtClean="0"/>
              <a:t>Create a pipeline with cloud formation</a:t>
            </a:r>
          </a:p>
          <a:p>
            <a:pPr marL="571500" indent="-571500" algn="just">
              <a:buFont typeface="Arial" panose="020B0604020202020204" pitchFamily="34" charset="0"/>
              <a:buChar char="•"/>
            </a:pPr>
            <a:r>
              <a:rPr lang="en-AU" sz="4400" dirty="0" smtClean="0"/>
              <a:t>Create android app pipeline</a:t>
            </a:r>
          </a:p>
          <a:p>
            <a:pPr marL="571500" indent="-571500" algn="just">
              <a:buFont typeface="Arial" panose="020B0604020202020204" pitchFamily="34" charset="0"/>
              <a:buChar char="•"/>
            </a:pPr>
            <a:r>
              <a:rPr lang="en-AU" sz="4400" dirty="0" smtClean="0"/>
              <a:t>Stages</a:t>
            </a:r>
          </a:p>
          <a:p>
            <a:pPr marL="571500" indent="-571500" algn="just">
              <a:buFont typeface="Arial" panose="020B0604020202020204" pitchFamily="34" charset="0"/>
              <a:buChar char="•"/>
            </a:pPr>
            <a:r>
              <a:rPr lang="en-AU" sz="4400" dirty="0" err="1" smtClean="0"/>
              <a:t>Cloudwatch</a:t>
            </a:r>
            <a:r>
              <a:rPr lang="en-AU" sz="4400" dirty="0" smtClean="0"/>
              <a:t> events, </a:t>
            </a:r>
            <a:r>
              <a:rPr lang="en-AU" sz="4400" dirty="0" err="1" smtClean="0"/>
              <a:t>webhooks</a:t>
            </a:r>
            <a:r>
              <a:rPr lang="en-AU" sz="4400" dirty="0" smtClean="0"/>
              <a:t> and change triggers</a:t>
            </a:r>
          </a:p>
          <a:p>
            <a:pPr marL="571500" indent="-571500" algn="just">
              <a:buFont typeface="Arial" panose="020B0604020202020204" pitchFamily="34" charset="0"/>
              <a:buChar char="•"/>
            </a:pPr>
            <a:r>
              <a:rPr lang="en-AU" sz="4400" dirty="0" smtClean="0"/>
              <a:t>Summary</a:t>
            </a:r>
            <a:endParaRPr lang="en-AU" sz="4400" dirty="0" smtClean="0"/>
          </a:p>
          <a:p>
            <a:pPr marL="571500" indent="-571500" algn="just">
              <a:buFont typeface="Arial" panose="020B0604020202020204" pitchFamily="34" charset="0"/>
              <a:buChar char="•"/>
            </a:pPr>
            <a:endParaRPr lang="en-AU" sz="4400" dirty="0" smtClean="0"/>
          </a:p>
          <a:p>
            <a:pPr marL="571500" indent="-571500" algn="just">
              <a:buFont typeface="Arial" panose="020B0604020202020204" pitchFamily="34" charset="0"/>
              <a:buChar char="•"/>
            </a:pPr>
            <a:endParaRPr lang="en-AU" sz="4400" dirty="0"/>
          </a:p>
        </p:txBody>
      </p:sp>
      <p:sp>
        <p:nvSpPr>
          <p:cNvPr id="11" name="Lorem ipsum dolor sit amet, consectetur adipiscing elit. Praesent ut lorem consequat, viverra ante eget, condimentum ipsum. Vivamus hendrerit."/>
          <p:cNvSpPr txBox="1">
            <a:spLocks noGrp="1"/>
          </p:cNvSpPr>
          <p:nvPr>
            <p:ph type="body" sz="quarter" idx="16"/>
          </p:nvPr>
        </p:nvSpPr>
        <p:spPr>
          <a:xfrm>
            <a:off x="2227946" y="2373650"/>
            <a:ext cx="11928517" cy="1107996"/>
          </a:xfrm>
          <a:prstGeom prst="rect">
            <a:avLst/>
          </a:prstGeom>
        </p:spPr>
        <p:txBody>
          <a:bodyPr/>
          <a:lstStyle/>
          <a:p>
            <a:pPr algn="just"/>
            <a:r>
              <a:rPr lang="en-US" sz="6000" dirty="0" err="1" smtClean="0"/>
              <a:t>CodeDeploy</a:t>
            </a:r>
            <a:r>
              <a:rPr lang="en-US" sz="6000" dirty="0" smtClean="0"/>
              <a:t> und </a:t>
            </a:r>
            <a:r>
              <a:rPr lang="en-US" sz="6000" dirty="0" err="1" smtClean="0"/>
              <a:t>CodePipeline</a:t>
            </a:r>
            <a:endParaRPr lang="en-AU" sz="6000" dirty="0"/>
          </a:p>
        </p:txBody>
      </p:sp>
      <p:pic>
        <p:nvPicPr>
          <p:cNvPr id="3" name="Bildplatzhalter 2"/>
          <p:cNvPicPr>
            <a:picLocks noGrp="1" noChangeAspect="1"/>
          </p:cNvPicPr>
          <p:nvPr>
            <p:ph type="pic" idx="13"/>
          </p:nvPr>
        </p:nvPicPr>
        <p:blipFill>
          <a:blip r:embed="rId4">
            <a:extLst>
              <a:ext uri="{28A0092B-C50C-407E-A947-70E740481C1C}">
                <a14:useLocalDpi xmlns:a14="http://schemas.microsoft.com/office/drawing/2010/main" val="0"/>
              </a:ext>
            </a:extLst>
          </a:blip>
          <a:srcRect t="767" b="767"/>
          <a:stretch>
            <a:fillRect/>
          </a:stretch>
        </p:blipFill>
        <p:spPr/>
      </p:pic>
    </p:spTree>
    <p:extLst>
      <p:ext uri="{BB962C8B-B14F-4D97-AF65-F5344CB8AC3E}">
        <p14:creationId xmlns:p14="http://schemas.microsoft.com/office/powerpoint/2010/main" val="2433114254"/>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Inter UI Regular Extra Bold"/>
        <a:ea typeface="Inter UI Regular Extra Bold"/>
        <a:cs typeface="Inter UI Regular Extra Bold"/>
      </a:majorFont>
      <a:minorFont>
        <a:latin typeface="Inter UI Regular Extra Bold"/>
        <a:ea typeface="Inter UI Regular Extra Bold"/>
        <a:cs typeface="Inter UI Regular Extra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E2D84"/>
        </a:solidFill>
        <a:ln w="12700"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Inter UI Bold"/>
            <a:ea typeface="Inter UI Bold"/>
            <a:cs typeface="Inter UI Bold"/>
            <a:sym typeface="Inter UI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l" defTabSz="457200" rtl="0" fontAlgn="auto" latinLnBrk="0" hangingPunct="0">
          <a:lnSpc>
            <a:spcPct val="80000"/>
          </a:lnSpc>
          <a:spcBef>
            <a:spcPts val="0"/>
          </a:spcBef>
          <a:spcAft>
            <a:spcPts val="0"/>
          </a:spcAft>
          <a:buClrTx/>
          <a:buSzTx/>
          <a:buFontTx/>
          <a:buNone/>
          <a:tabLst/>
          <a:defRPr kumimoji="0" sz="4200" b="0" i="0" u="none" strike="noStrike" cap="none" spc="-126" normalizeH="0" baseline="0">
            <a:ln>
              <a:noFill/>
            </a:ln>
            <a:solidFill>
              <a:srgbClr val="FFFFFF"/>
            </a:solidFill>
            <a:effectLst>
              <a:outerShdw blurRad="1270000" dist="101600" dir="18900000" rotWithShape="0">
                <a:srgbClr val="000000">
                  <a:alpha val="80000"/>
                </a:srgbClr>
              </a:outerShdw>
            </a:effectLst>
            <a:uFillTx/>
            <a:latin typeface="+mn-lt"/>
            <a:ea typeface="+mn-ea"/>
            <a:cs typeface="+mn-cs"/>
            <a:sym typeface="Inter UI Regular Extr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420</Words>
  <Application>Microsoft Office PowerPoint</Application>
  <PresentationFormat>Benutzerdefiniert</PresentationFormat>
  <Paragraphs>59</Paragraphs>
  <Slides>7</Slides>
  <Notes>5</Notes>
  <HiddenSlides>0</HiddenSlides>
  <MMClips>2</MMClips>
  <ScaleCrop>false</ScaleCrop>
  <HeadingPairs>
    <vt:vector size="6" baseType="variant">
      <vt:variant>
        <vt:lpstr>Verwendete Schriftarten</vt:lpstr>
      </vt:variant>
      <vt:variant>
        <vt:i4>11</vt:i4>
      </vt:variant>
      <vt:variant>
        <vt:lpstr>Design</vt:lpstr>
      </vt:variant>
      <vt:variant>
        <vt:i4>1</vt:i4>
      </vt:variant>
      <vt:variant>
        <vt:lpstr>Folientitel</vt:lpstr>
      </vt:variant>
      <vt:variant>
        <vt:i4>7</vt:i4>
      </vt:variant>
    </vt:vector>
  </HeadingPairs>
  <TitlesOfParts>
    <vt:vector size="19" baseType="lpstr">
      <vt:lpstr>Arial</vt:lpstr>
      <vt:lpstr>Calibri</vt:lpstr>
      <vt:lpstr>Inter UI</vt:lpstr>
      <vt:lpstr>Inter UI Black</vt:lpstr>
      <vt:lpstr>Inter UI Bold</vt:lpstr>
      <vt:lpstr>Inter UI Extra Bold</vt:lpstr>
      <vt:lpstr>Inter UI Light</vt:lpstr>
      <vt:lpstr>Inter UI Medium</vt:lpstr>
      <vt:lpstr>Inter UI Regular</vt:lpstr>
      <vt:lpstr>Inter UI Regular Extra Bold</vt:lpstr>
      <vt:lpstr>Inter UI Semi Bold</vt:lpstr>
      <vt:lpstr>White</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Unger Wolfgang</cp:lastModifiedBy>
  <cp:revision>362</cp:revision>
  <dcterms:modified xsi:type="dcterms:W3CDTF">2019-06-27T14:36:12Z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qChecksum">
    <vt:lpwstr>3ABAAD5D6135B285A83AA33B55DEC931</vt:lpwstr>
  </property>
  <property fmtid="{D5CDD505-2E9C-101B-9397-08002B2CF9AE}" pid="3" name="CqInformationType">
    <vt:lpwstr>Working Standard</vt:lpwstr>
  </property>
  <property fmtid="{D5CDD505-2E9C-101B-9397-08002B2CF9AE}" pid="4" name="CqVitality">
    <vt:lpwstr/>
  </property>
  <property fmtid="{D5CDD505-2E9C-101B-9397-08002B2CF9AE}" pid="5" name="CqDisclosureRange">
    <vt:lpwstr/>
  </property>
  <property fmtid="{D5CDD505-2E9C-101B-9397-08002B2CF9AE}" pid="6" name="CqDisclosureRangeStamp">
    <vt:lpwstr/>
  </property>
  <property fmtid="{D5CDD505-2E9C-101B-9397-08002B2CF9AE}" pid="7" name="CqDisclosureRangeLimitation">
    <vt:lpwstr/>
  </property>
  <property fmtid="{D5CDD505-2E9C-101B-9397-08002B2CF9AE}" pid="8" name="CqOwner">
    <vt:lpwstr>UNGERW</vt:lpwstr>
  </property>
  <property fmtid="{D5CDD505-2E9C-101B-9397-08002B2CF9AE}" pid="9" name="CqDepartment">
    <vt:lpwstr/>
  </property>
  <property fmtid="{D5CDD505-2E9C-101B-9397-08002B2CF9AE}" pid="10" name="CqCompanyOwner">
    <vt:lpwstr>EBS Romania SA</vt:lpwstr>
  </property>
</Properties>
</file>